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3.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4.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5.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6.xml" ContentType="application/vnd.openxmlformats-officedocument.theme+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theme/theme7.xml" ContentType="application/vnd.openxmlformats-officedocument.theme+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8.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9.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theme/theme10.xml" ContentType="application/vnd.openxmlformats-officedocument.theme+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1" r:id="rId2"/>
    <p:sldMasterId id="2147483724" r:id="rId3"/>
    <p:sldMasterId id="2147483752" r:id="rId4"/>
    <p:sldMasterId id="2147483782" r:id="rId5"/>
    <p:sldMasterId id="2147483789" r:id="rId6"/>
    <p:sldMasterId id="2147483824" r:id="rId7"/>
    <p:sldMasterId id="2147483837" r:id="rId8"/>
    <p:sldMasterId id="2147483845" r:id="rId9"/>
    <p:sldMasterId id="2147483859" r:id="rId10"/>
    <p:sldMasterId id="2147483892" r:id="rId11"/>
  </p:sldMasterIdLst>
  <p:notesMasterIdLst>
    <p:notesMasterId r:id="rId51"/>
  </p:notesMasterIdLst>
  <p:sldIdLst>
    <p:sldId id="311" r:id="rId12"/>
    <p:sldId id="605" r:id="rId13"/>
    <p:sldId id="1867" r:id="rId14"/>
    <p:sldId id="1870" r:id="rId15"/>
    <p:sldId id="1180" r:id="rId16"/>
    <p:sldId id="1862" r:id="rId17"/>
    <p:sldId id="1674" r:id="rId18"/>
    <p:sldId id="1654" r:id="rId19"/>
    <p:sldId id="467" r:id="rId20"/>
    <p:sldId id="1672" r:id="rId21"/>
    <p:sldId id="1673" r:id="rId22"/>
    <p:sldId id="485" r:id="rId23"/>
    <p:sldId id="1863" r:id="rId24"/>
    <p:sldId id="1854" r:id="rId25"/>
    <p:sldId id="1864" r:id="rId26"/>
    <p:sldId id="1831" r:id="rId27"/>
    <p:sldId id="1832" r:id="rId28"/>
    <p:sldId id="1833" r:id="rId29"/>
    <p:sldId id="1834" r:id="rId30"/>
    <p:sldId id="1835" r:id="rId31"/>
    <p:sldId id="1847" r:id="rId32"/>
    <p:sldId id="1849" r:id="rId33"/>
    <p:sldId id="1857" r:id="rId34"/>
    <p:sldId id="1858" r:id="rId35"/>
    <p:sldId id="1859" r:id="rId36"/>
    <p:sldId id="416" r:id="rId37"/>
    <p:sldId id="1836" r:id="rId38"/>
    <p:sldId id="1837" r:id="rId39"/>
    <p:sldId id="1719" r:id="rId40"/>
    <p:sldId id="1720" r:id="rId41"/>
    <p:sldId id="1838" r:id="rId42"/>
    <p:sldId id="1839" r:id="rId43"/>
    <p:sldId id="1840" r:id="rId44"/>
    <p:sldId id="380" r:id="rId45"/>
    <p:sldId id="496" r:id="rId46"/>
    <p:sldId id="393" r:id="rId47"/>
    <p:sldId id="399" r:id="rId48"/>
    <p:sldId id="1815" r:id="rId49"/>
    <p:sldId id="580"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642949-F123-47BE-BAF6-E75D0639CCA6}" v="1" dt="2023-06-16T02:19:04.6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8" d="100"/>
          <a:sy n="58" d="100"/>
        </p:scale>
        <p:origin x="96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viewProps" Target="viewProps.xml"/><Relationship Id="rId5" Type="http://schemas.openxmlformats.org/officeDocument/2006/relationships/slideMaster" Target="slideMasters/slideMaster5.xml"/><Relationship Id="rId19" Type="http://schemas.openxmlformats.org/officeDocument/2006/relationships/slide" Target="slides/slide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microsoft.com/office/2016/11/relationships/changesInfo" Target="changesInfos/changesInfo1.xml"/><Relationship Id="rId8" Type="http://schemas.openxmlformats.org/officeDocument/2006/relationships/slideMaster" Target="slideMasters/slideMaster8.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microsoft.com/office/2015/10/relationships/revisionInfo" Target="revisionInfo.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ndy Gao" userId="d900f62a-59b4-40a0-a798-6237db298d0f" providerId="ADAL" clId="{3B642949-F123-47BE-BAF6-E75D0639CCA6}"/>
    <pc:docChg chg="custSel delSld modSld">
      <pc:chgData name="Mandy Gao" userId="d900f62a-59b4-40a0-a798-6237db298d0f" providerId="ADAL" clId="{3B642949-F123-47BE-BAF6-E75D0639CCA6}" dt="2023-06-16T02:20:44.643" v="47" actId="47"/>
      <pc:docMkLst>
        <pc:docMk/>
      </pc:docMkLst>
      <pc:sldChg chg="delSp mod">
        <pc:chgData name="Mandy Gao" userId="d900f62a-59b4-40a0-a798-6237db298d0f" providerId="ADAL" clId="{3B642949-F123-47BE-BAF6-E75D0639CCA6}" dt="2023-06-16T02:18:47.151" v="18" actId="478"/>
        <pc:sldMkLst>
          <pc:docMk/>
          <pc:sldMk cId="1216437761" sldId="1180"/>
        </pc:sldMkLst>
        <pc:graphicFrameChg chg="del">
          <ac:chgData name="Mandy Gao" userId="d900f62a-59b4-40a0-a798-6237db298d0f" providerId="ADAL" clId="{3B642949-F123-47BE-BAF6-E75D0639CCA6}" dt="2023-06-16T02:18:44.980" v="17" actId="478"/>
          <ac:graphicFrameMkLst>
            <pc:docMk/>
            <pc:sldMk cId="1216437761" sldId="1180"/>
            <ac:graphicFrameMk id="13" creationId="{700A5A5C-8C1A-47C8-B1C0-D5CA3FF92E54}"/>
          </ac:graphicFrameMkLst>
        </pc:graphicFrameChg>
        <pc:picChg chg="del">
          <ac:chgData name="Mandy Gao" userId="d900f62a-59b4-40a0-a798-6237db298d0f" providerId="ADAL" clId="{3B642949-F123-47BE-BAF6-E75D0639CCA6}" dt="2023-06-16T02:18:47.151" v="18" actId="478"/>
          <ac:picMkLst>
            <pc:docMk/>
            <pc:sldMk cId="1216437761" sldId="1180"/>
            <ac:picMk id="15" creationId="{760ACB51-2561-4B33-9B4E-88E2EA5170EF}"/>
          </ac:picMkLst>
        </pc:picChg>
      </pc:sldChg>
      <pc:sldChg chg="addSp delSp modSp mod">
        <pc:chgData name="Mandy Gao" userId="d900f62a-59b4-40a0-a798-6237db298d0f" providerId="ADAL" clId="{3B642949-F123-47BE-BAF6-E75D0639CCA6}" dt="2023-06-16T02:20:36.382" v="45" actId="1076"/>
        <pc:sldMkLst>
          <pc:docMk/>
          <pc:sldMk cId="2378054010" sldId="1862"/>
        </pc:sldMkLst>
        <pc:spChg chg="add del mod">
          <ac:chgData name="Mandy Gao" userId="d900f62a-59b4-40a0-a798-6237db298d0f" providerId="ADAL" clId="{3B642949-F123-47BE-BAF6-E75D0639CCA6}" dt="2023-06-16T02:18:59.049" v="21" actId="478"/>
          <ac:spMkLst>
            <pc:docMk/>
            <pc:sldMk cId="2378054010" sldId="1862"/>
            <ac:spMk id="3" creationId="{260BA03C-F3EC-E3EF-1604-4CC5B2D81A87}"/>
          </ac:spMkLst>
        </pc:spChg>
        <pc:spChg chg="add mod">
          <ac:chgData name="Mandy Gao" userId="d900f62a-59b4-40a0-a798-6237db298d0f" providerId="ADAL" clId="{3B642949-F123-47BE-BAF6-E75D0639CCA6}" dt="2023-06-16T02:20:36.382" v="45" actId="1076"/>
          <ac:spMkLst>
            <pc:docMk/>
            <pc:sldMk cId="2378054010" sldId="1862"/>
            <ac:spMk id="4" creationId="{B9E9B950-B8AC-3A38-F5EF-3CB9F4CB258E}"/>
          </ac:spMkLst>
        </pc:spChg>
        <pc:graphicFrameChg chg="del">
          <ac:chgData name="Mandy Gao" userId="d900f62a-59b4-40a0-a798-6237db298d0f" providerId="ADAL" clId="{3B642949-F123-47BE-BAF6-E75D0639CCA6}" dt="2023-06-16T02:18:55.356" v="20" actId="478"/>
          <ac:graphicFrameMkLst>
            <pc:docMk/>
            <pc:sldMk cId="2378054010" sldId="1862"/>
            <ac:graphicFrameMk id="7" creationId="{00000000-0000-0000-0000-000000000000}"/>
          </ac:graphicFrameMkLst>
        </pc:graphicFrameChg>
        <pc:picChg chg="del">
          <ac:chgData name="Mandy Gao" userId="d900f62a-59b4-40a0-a798-6237db298d0f" providerId="ADAL" clId="{3B642949-F123-47BE-BAF6-E75D0639CCA6}" dt="2023-06-16T02:18:53.312" v="19" actId="478"/>
          <ac:picMkLst>
            <pc:docMk/>
            <pc:sldMk cId="2378054010" sldId="1862"/>
            <ac:picMk id="8" creationId="{11996CF2-95A2-44CF-A405-E8F637962AD4}"/>
          </ac:picMkLst>
        </pc:picChg>
        <pc:picChg chg="mod">
          <ac:chgData name="Mandy Gao" userId="d900f62a-59b4-40a0-a798-6237db298d0f" providerId="ADAL" clId="{3B642949-F123-47BE-BAF6-E75D0639CCA6}" dt="2023-06-16T02:20:04.868" v="38" actId="14100"/>
          <ac:picMkLst>
            <pc:docMk/>
            <pc:sldMk cId="2378054010" sldId="1862"/>
            <ac:picMk id="11" creationId="{8B6C5977-71C0-45A2-85F3-9826C5DF1153}"/>
          </ac:picMkLst>
        </pc:picChg>
      </pc:sldChg>
      <pc:sldChg chg="del">
        <pc:chgData name="Mandy Gao" userId="d900f62a-59b4-40a0-a798-6237db298d0f" providerId="ADAL" clId="{3B642949-F123-47BE-BAF6-E75D0639CCA6}" dt="2023-06-16T02:20:43.776" v="46" actId="47"/>
        <pc:sldMkLst>
          <pc:docMk/>
          <pc:sldMk cId="2289030201" sldId="1865"/>
        </pc:sldMkLst>
      </pc:sldChg>
      <pc:sldChg chg="del">
        <pc:chgData name="Mandy Gao" userId="d900f62a-59b4-40a0-a798-6237db298d0f" providerId="ADAL" clId="{3B642949-F123-47BE-BAF6-E75D0639CCA6}" dt="2023-06-16T02:20:44.643" v="47" actId="47"/>
        <pc:sldMkLst>
          <pc:docMk/>
          <pc:sldMk cId="3813959923" sldId="1866"/>
        </pc:sldMkLst>
      </pc:sldChg>
      <pc:sldChg chg="del">
        <pc:chgData name="Mandy Gao" userId="d900f62a-59b4-40a0-a798-6237db298d0f" providerId="ADAL" clId="{3B642949-F123-47BE-BAF6-E75D0639CCA6}" dt="2023-06-16T02:18:37.993" v="15" actId="47"/>
        <pc:sldMkLst>
          <pc:docMk/>
          <pc:sldMk cId="738458036" sldId="1868"/>
        </pc:sldMkLst>
      </pc:sldChg>
      <pc:sldChg chg="del">
        <pc:chgData name="Mandy Gao" userId="d900f62a-59b4-40a0-a798-6237db298d0f" providerId="ADAL" clId="{3B642949-F123-47BE-BAF6-E75D0639CCA6}" dt="2023-06-16T02:18:38.921" v="16" actId="47"/>
        <pc:sldMkLst>
          <pc:docMk/>
          <pc:sldMk cId="2078765900" sldId="1869"/>
        </pc:sldMkLst>
      </pc:sldChg>
      <pc:sldChg chg="addSp delSp modSp mod">
        <pc:chgData name="Mandy Gao" userId="d900f62a-59b4-40a0-a798-6237db298d0f" providerId="ADAL" clId="{3B642949-F123-47BE-BAF6-E75D0639CCA6}" dt="2023-06-16T02:18:30.026" v="14" actId="1076"/>
        <pc:sldMkLst>
          <pc:docMk/>
          <pc:sldMk cId="850434100" sldId="1870"/>
        </pc:sldMkLst>
        <pc:spChg chg="add del mod">
          <ac:chgData name="Mandy Gao" userId="d900f62a-59b4-40a0-a798-6237db298d0f" providerId="ADAL" clId="{3B642949-F123-47BE-BAF6-E75D0639CCA6}" dt="2023-06-16T02:17:32.048" v="3" actId="478"/>
          <ac:spMkLst>
            <pc:docMk/>
            <pc:sldMk cId="850434100" sldId="1870"/>
            <ac:spMk id="3" creationId="{27AB7493-2349-F640-866C-F0DEE5C72852}"/>
          </ac:spMkLst>
        </pc:spChg>
        <pc:spChg chg="mod">
          <ac:chgData name="Mandy Gao" userId="d900f62a-59b4-40a0-a798-6237db298d0f" providerId="ADAL" clId="{3B642949-F123-47BE-BAF6-E75D0639CCA6}" dt="2023-06-16T02:18:30.026" v="14" actId="1076"/>
          <ac:spMkLst>
            <pc:docMk/>
            <pc:sldMk cId="850434100" sldId="1870"/>
            <ac:spMk id="6" creationId="{A99B0ECC-1B4C-4680-9D4F-C7DBCE9AB497}"/>
          </ac:spMkLst>
        </pc:spChg>
        <pc:graphicFrameChg chg="del">
          <ac:chgData name="Mandy Gao" userId="d900f62a-59b4-40a0-a798-6237db298d0f" providerId="ADAL" clId="{3B642949-F123-47BE-BAF6-E75D0639CCA6}" dt="2023-06-16T02:17:30.185" v="2" actId="478"/>
          <ac:graphicFrameMkLst>
            <pc:docMk/>
            <pc:sldMk cId="850434100" sldId="1870"/>
            <ac:graphicFrameMk id="4" creationId="{B52EA2F6-45B7-422A-8C9C-289161884A40}"/>
          </ac:graphicFrameMkLst>
        </pc:graphicFrameChg>
        <pc:graphicFrameChg chg="del modGraphic">
          <ac:chgData name="Mandy Gao" userId="d900f62a-59b4-40a0-a798-6237db298d0f" providerId="ADAL" clId="{3B642949-F123-47BE-BAF6-E75D0639CCA6}" dt="2023-06-16T02:17:27.691" v="1" actId="478"/>
          <ac:graphicFrameMkLst>
            <pc:docMk/>
            <pc:sldMk cId="850434100" sldId="1870"/>
            <ac:graphicFrameMk id="5" creationId="{FA3F45DD-9A38-4C24-80DD-EFABFB129EE8}"/>
          </ac:graphicFrameMkLst>
        </pc:graphicFrameChg>
      </pc:sldChg>
    </pc:docChg>
  </pc:docChgLst>
  <pc:docChgLst>
    <pc:chgData name="Chengfang Wang" userId="8ac6f599-abed-4944-8e27-555af41f975a" providerId="ADAL" clId="{132B2B1F-5374-43AB-913B-01E45E1BCCA2}"/>
    <pc:docChg chg="custSel addSld delSld modSld">
      <pc:chgData name="Chengfang Wang" userId="8ac6f599-abed-4944-8e27-555af41f975a" providerId="ADAL" clId="{132B2B1F-5374-43AB-913B-01E45E1BCCA2}" dt="2021-02-05T02:06:53.247" v="152" actId="1076"/>
      <pc:docMkLst>
        <pc:docMk/>
      </pc:docMkLst>
      <pc:sldChg chg="modSp mod">
        <pc:chgData name="Chengfang Wang" userId="8ac6f599-abed-4944-8e27-555af41f975a" providerId="ADAL" clId="{132B2B1F-5374-43AB-913B-01E45E1BCCA2}" dt="2021-02-05T01:41:28.197" v="8"/>
        <pc:sldMkLst>
          <pc:docMk/>
          <pc:sldMk cId="206370990" sldId="311"/>
        </pc:sldMkLst>
        <pc:spChg chg="mod">
          <ac:chgData name="Chengfang Wang" userId="8ac6f599-abed-4944-8e27-555af41f975a" providerId="ADAL" clId="{132B2B1F-5374-43AB-913B-01E45E1BCCA2}" dt="2021-02-05T01:41:28.197" v="8"/>
          <ac:spMkLst>
            <pc:docMk/>
            <pc:sldMk cId="206370990" sldId="311"/>
            <ac:spMk id="6" creationId="{00000000-0000-0000-0000-000000000000}"/>
          </ac:spMkLst>
        </pc:spChg>
      </pc:sldChg>
      <pc:sldChg chg="addSp delSp modSp mod delAnim">
        <pc:chgData name="Chengfang Wang" userId="8ac6f599-abed-4944-8e27-555af41f975a" providerId="ADAL" clId="{132B2B1F-5374-43AB-913B-01E45E1BCCA2}" dt="2021-02-05T02:06:34.361" v="149" actId="1076"/>
        <pc:sldMkLst>
          <pc:docMk/>
          <pc:sldMk cId="1278247923" sldId="393"/>
        </pc:sldMkLst>
        <pc:spChg chg="add mod">
          <ac:chgData name="Chengfang Wang" userId="8ac6f599-abed-4944-8e27-555af41f975a" providerId="ADAL" clId="{132B2B1F-5374-43AB-913B-01E45E1BCCA2}" dt="2021-02-05T02:06:34.361" v="149" actId="1076"/>
          <ac:spMkLst>
            <pc:docMk/>
            <pc:sldMk cId="1278247923" sldId="393"/>
            <ac:spMk id="9" creationId="{A547F085-6FAA-4775-830E-E10C5EDD90C1}"/>
          </ac:spMkLst>
        </pc:spChg>
        <pc:picChg chg="add mod ord">
          <ac:chgData name="Chengfang Wang" userId="8ac6f599-abed-4944-8e27-555af41f975a" providerId="ADAL" clId="{132B2B1F-5374-43AB-913B-01E45E1BCCA2}" dt="2021-02-05T02:06:29.883" v="147" actId="1076"/>
          <ac:picMkLst>
            <pc:docMk/>
            <pc:sldMk cId="1278247923" sldId="393"/>
            <ac:picMk id="3" creationId="{3A46B394-127C-4E29-A771-88D96D34292D}"/>
          </ac:picMkLst>
        </pc:picChg>
        <pc:picChg chg="del">
          <ac:chgData name="Chengfang Wang" userId="8ac6f599-abed-4944-8e27-555af41f975a" providerId="ADAL" clId="{132B2B1F-5374-43AB-913B-01E45E1BCCA2}" dt="2021-02-05T01:49:35.963" v="46" actId="478"/>
          <ac:picMkLst>
            <pc:docMk/>
            <pc:sldMk cId="1278247923" sldId="393"/>
            <ac:picMk id="5" creationId="{DE007054-82C6-4D48-BF91-93EBE938E371}"/>
          </ac:picMkLst>
        </pc:picChg>
        <pc:picChg chg="del">
          <ac:chgData name="Chengfang Wang" userId="8ac6f599-abed-4944-8e27-555af41f975a" providerId="ADAL" clId="{132B2B1F-5374-43AB-913B-01E45E1BCCA2}" dt="2021-02-05T01:49:34.491" v="45" actId="478"/>
          <ac:picMkLst>
            <pc:docMk/>
            <pc:sldMk cId="1278247923" sldId="393"/>
            <ac:picMk id="6" creationId="{DF05A68D-192F-49C1-8CBD-3DF138C7D266}"/>
          </ac:picMkLst>
        </pc:picChg>
      </pc:sldChg>
      <pc:sldChg chg="addSp delSp modSp mod">
        <pc:chgData name="Chengfang Wang" userId="8ac6f599-abed-4944-8e27-555af41f975a" providerId="ADAL" clId="{132B2B1F-5374-43AB-913B-01E45E1BCCA2}" dt="2021-02-05T02:06:53.247" v="152" actId="1076"/>
        <pc:sldMkLst>
          <pc:docMk/>
          <pc:sldMk cId="1325911302" sldId="399"/>
        </pc:sldMkLst>
        <pc:spChg chg="add mod">
          <ac:chgData name="Chengfang Wang" userId="8ac6f599-abed-4944-8e27-555af41f975a" providerId="ADAL" clId="{132B2B1F-5374-43AB-913B-01E45E1BCCA2}" dt="2021-02-05T02:06:53.247" v="152" actId="1076"/>
          <ac:spMkLst>
            <pc:docMk/>
            <pc:sldMk cId="1325911302" sldId="399"/>
            <ac:spMk id="7" creationId="{6EFA1427-7993-4335-9506-A3F87B365C54}"/>
          </ac:spMkLst>
        </pc:spChg>
        <pc:picChg chg="del">
          <ac:chgData name="Chengfang Wang" userId="8ac6f599-abed-4944-8e27-555af41f975a" providerId="ADAL" clId="{132B2B1F-5374-43AB-913B-01E45E1BCCA2}" dt="2021-02-05T01:49:39.347" v="47" actId="478"/>
          <ac:picMkLst>
            <pc:docMk/>
            <pc:sldMk cId="1325911302" sldId="399"/>
            <ac:picMk id="3" creationId="{F453EF71-766D-475E-8330-1EF599A84EB9}"/>
          </ac:picMkLst>
        </pc:picChg>
        <pc:picChg chg="add mod">
          <ac:chgData name="Chengfang Wang" userId="8ac6f599-abed-4944-8e27-555af41f975a" providerId="ADAL" clId="{132B2B1F-5374-43AB-913B-01E45E1BCCA2}" dt="2021-02-05T02:06:48.006" v="150" actId="14100"/>
          <ac:picMkLst>
            <pc:docMk/>
            <pc:sldMk cId="1325911302" sldId="399"/>
            <ac:picMk id="4" creationId="{3879F36B-0396-468C-AE50-AF136146C291}"/>
          </ac:picMkLst>
        </pc:picChg>
        <pc:picChg chg="add del mod">
          <ac:chgData name="Chengfang Wang" userId="8ac6f599-abed-4944-8e27-555af41f975a" providerId="ADAL" clId="{132B2B1F-5374-43AB-913B-01E45E1BCCA2}" dt="2021-02-05T01:50:08.352" v="59" actId="478"/>
          <ac:picMkLst>
            <pc:docMk/>
            <pc:sldMk cId="1325911302" sldId="399"/>
            <ac:picMk id="6" creationId="{F8216AAD-3A28-497B-BC8A-036BD62EDCAE}"/>
          </ac:picMkLst>
        </pc:picChg>
      </pc:sldChg>
      <pc:sldChg chg="addSp delSp modSp mod">
        <pc:chgData name="Chengfang Wang" userId="8ac6f599-abed-4944-8e27-555af41f975a" providerId="ADAL" clId="{132B2B1F-5374-43AB-913B-01E45E1BCCA2}" dt="2021-02-05T02:06:11.529" v="145" actId="1076"/>
        <pc:sldMkLst>
          <pc:docMk/>
          <pc:sldMk cId="2798125634" sldId="496"/>
        </pc:sldMkLst>
        <pc:spChg chg="del">
          <ac:chgData name="Chengfang Wang" userId="8ac6f599-abed-4944-8e27-555af41f975a" providerId="ADAL" clId="{132B2B1F-5374-43AB-913B-01E45E1BCCA2}" dt="2021-02-05T02:05:56.472" v="141" actId="478"/>
          <ac:spMkLst>
            <pc:docMk/>
            <pc:sldMk cId="2798125634" sldId="496"/>
            <ac:spMk id="6" creationId="{CDA7BA13-582D-4795-A0A0-F45780C3C0EF}"/>
          </ac:spMkLst>
        </pc:spChg>
        <pc:spChg chg="add mod">
          <ac:chgData name="Chengfang Wang" userId="8ac6f599-abed-4944-8e27-555af41f975a" providerId="ADAL" clId="{132B2B1F-5374-43AB-913B-01E45E1BCCA2}" dt="2021-02-05T02:06:10.148" v="144"/>
          <ac:spMkLst>
            <pc:docMk/>
            <pc:sldMk cId="2798125634" sldId="496"/>
            <ac:spMk id="8" creationId="{FF4E0F41-72D2-42FD-A76F-F071480C0EF4}"/>
          </ac:spMkLst>
        </pc:spChg>
        <pc:spChg chg="del">
          <ac:chgData name="Chengfang Wang" userId="8ac6f599-abed-4944-8e27-555af41f975a" providerId="ADAL" clId="{132B2B1F-5374-43AB-913B-01E45E1BCCA2}" dt="2021-02-05T02:05:58.885" v="142" actId="478"/>
          <ac:spMkLst>
            <pc:docMk/>
            <pc:sldMk cId="2798125634" sldId="496"/>
            <ac:spMk id="146441" creationId="{00000000-0000-0000-0000-000000000000}"/>
          </ac:spMkLst>
        </pc:spChg>
        <pc:picChg chg="add mod ord">
          <ac:chgData name="Chengfang Wang" userId="8ac6f599-abed-4944-8e27-555af41f975a" providerId="ADAL" clId="{132B2B1F-5374-43AB-913B-01E45E1BCCA2}" dt="2021-02-05T02:06:11.529" v="145" actId="1076"/>
          <ac:picMkLst>
            <pc:docMk/>
            <pc:sldMk cId="2798125634" sldId="496"/>
            <ac:picMk id="3" creationId="{CF8ED612-55E1-4A58-A4E5-0DB8CB252D81}"/>
          </ac:picMkLst>
        </pc:picChg>
        <pc:picChg chg="del">
          <ac:chgData name="Chengfang Wang" userId="8ac6f599-abed-4944-8e27-555af41f975a" providerId="ADAL" clId="{132B2B1F-5374-43AB-913B-01E45E1BCCA2}" dt="2021-02-05T01:49:24.574" v="40" actId="478"/>
          <ac:picMkLst>
            <pc:docMk/>
            <pc:sldMk cId="2798125634" sldId="496"/>
            <ac:picMk id="7" creationId="{4871F3E7-F86E-4BA6-A6D1-700C5A906BCC}"/>
          </ac:picMkLst>
        </pc:picChg>
      </pc:sldChg>
      <pc:sldChg chg="del">
        <pc:chgData name="Chengfang Wang" userId="8ac6f599-abed-4944-8e27-555af41f975a" providerId="ADAL" clId="{132B2B1F-5374-43AB-913B-01E45E1BCCA2}" dt="2021-02-05T01:51:08.020" v="60" actId="47"/>
        <pc:sldMkLst>
          <pc:docMk/>
          <pc:sldMk cId="3843374810" sldId="519"/>
        </pc:sldMkLst>
      </pc:sldChg>
      <pc:sldChg chg="del">
        <pc:chgData name="Chengfang Wang" userId="8ac6f599-abed-4944-8e27-555af41f975a" providerId="ADAL" clId="{132B2B1F-5374-43AB-913B-01E45E1BCCA2}" dt="2021-02-05T01:51:08.020" v="60" actId="47"/>
        <pc:sldMkLst>
          <pc:docMk/>
          <pc:sldMk cId="2982426462" sldId="559"/>
        </pc:sldMkLst>
      </pc:sldChg>
      <pc:sldChg chg="del">
        <pc:chgData name="Chengfang Wang" userId="8ac6f599-abed-4944-8e27-555af41f975a" providerId="ADAL" clId="{132B2B1F-5374-43AB-913B-01E45E1BCCA2}" dt="2021-02-05T01:51:08.020" v="60" actId="47"/>
        <pc:sldMkLst>
          <pc:docMk/>
          <pc:sldMk cId="874332140" sldId="587"/>
        </pc:sldMkLst>
      </pc:sldChg>
      <pc:sldChg chg="del">
        <pc:chgData name="Chengfang Wang" userId="8ac6f599-abed-4944-8e27-555af41f975a" providerId="ADAL" clId="{132B2B1F-5374-43AB-913B-01E45E1BCCA2}" dt="2021-02-05T01:51:08.020" v="60" actId="47"/>
        <pc:sldMkLst>
          <pc:docMk/>
          <pc:sldMk cId="102206865" sldId="588"/>
        </pc:sldMkLst>
      </pc:sldChg>
      <pc:sldChg chg="del">
        <pc:chgData name="Chengfang Wang" userId="8ac6f599-abed-4944-8e27-555af41f975a" providerId="ADAL" clId="{132B2B1F-5374-43AB-913B-01E45E1BCCA2}" dt="2021-02-05T01:51:08.020" v="60" actId="47"/>
        <pc:sldMkLst>
          <pc:docMk/>
          <pc:sldMk cId="2017161935" sldId="589"/>
        </pc:sldMkLst>
      </pc:sldChg>
      <pc:sldChg chg="del">
        <pc:chgData name="Chengfang Wang" userId="8ac6f599-abed-4944-8e27-555af41f975a" providerId="ADAL" clId="{132B2B1F-5374-43AB-913B-01E45E1BCCA2}" dt="2021-02-05T01:51:08.020" v="60" actId="47"/>
        <pc:sldMkLst>
          <pc:docMk/>
          <pc:sldMk cId="4215769346" sldId="591"/>
        </pc:sldMkLst>
      </pc:sldChg>
      <pc:sldChg chg="del">
        <pc:chgData name="Chengfang Wang" userId="8ac6f599-abed-4944-8e27-555af41f975a" providerId="ADAL" clId="{132B2B1F-5374-43AB-913B-01E45E1BCCA2}" dt="2021-02-05T01:51:08.020" v="60" actId="47"/>
        <pc:sldMkLst>
          <pc:docMk/>
          <pc:sldMk cId="2775167517" sldId="592"/>
        </pc:sldMkLst>
      </pc:sldChg>
      <pc:sldChg chg="del">
        <pc:chgData name="Chengfang Wang" userId="8ac6f599-abed-4944-8e27-555af41f975a" providerId="ADAL" clId="{132B2B1F-5374-43AB-913B-01E45E1BCCA2}" dt="2021-02-05T01:51:08.020" v="60" actId="47"/>
        <pc:sldMkLst>
          <pc:docMk/>
          <pc:sldMk cId="1557377042" sldId="593"/>
        </pc:sldMkLst>
      </pc:sldChg>
      <pc:sldChg chg="del">
        <pc:chgData name="Chengfang Wang" userId="8ac6f599-abed-4944-8e27-555af41f975a" providerId="ADAL" clId="{132B2B1F-5374-43AB-913B-01E45E1BCCA2}" dt="2021-02-05T01:51:08.020" v="60" actId="47"/>
        <pc:sldMkLst>
          <pc:docMk/>
          <pc:sldMk cId="2377491815" sldId="594"/>
        </pc:sldMkLst>
      </pc:sldChg>
      <pc:sldChg chg="del">
        <pc:chgData name="Chengfang Wang" userId="8ac6f599-abed-4944-8e27-555af41f975a" providerId="ADAL" clId="{132B2B1F-5374-43AB-913B-01E45E1BCCA2}" dt="2021-02-05T01:51:08.020" v="60" actId="47"/>
        <pc:sldMkLst>
          <pc:docMk/>
          <pc:sldMk cId="2411193167" sldId="595"/>
        </pc:sldMkLst>
      </pc:sldChg>
      <pc:sldChg chg="del">
        <pc:chgData name="Chengfang Wang" userId="8ac6f599-abed-4944-8e27-555af41f975a" providerId="ADAL" clId="{132B2B1F-5374-43AB-913B-01E45E1BCCA2}" dt="2021-02-05T01:51:08.020" v="60" actId="47"/>
        <pc:sldMkLst>
          <pc:docMk/>
          <pc:sldMk cId="2097917955" sldId="596"/>
        </pc:sldMkLst>
      </pc:sldChg>
      <pc:sldChg chg="addSp modSp mod">
        <pc:chgData name="Chengfang Wang" userId="8ac6f599-abed-4944-8e27-555af41f975a" providerId="ADAL" clId="{132B2B1F-5374-43AB-913B-01E45E1BCCA2}" dt="2021-02-05T02:04:10.845" v="127" actId="1076"/>
        <pc:sldMkLst>
          <pc:docMk/>
          <pc:sldMk cId="2907720473" sldId="1719"/>
        </pc:sldMkLst>
        <pc:spChg chg="add mod">
          <ac:chgData name="Chengfang Wang" userId="8ac6f599-abed-4944-8e27-555af41f975a" providerId="ADAL" clId="{132B2B1F-5374-43AB-913B-01E45E1BCCA2}" dt="2021-02-05T02:04:10.845" v="127" actId="1076"/>
          <ac:spMkLst>
            <pc:docMk/>
            <pc:sldMk cId="2907720473" sldId="1719"/>
            <ac:spMk id="6" creationId="{4A0D4D15-77B8-49A2-8218-92C949739E4E}"/>
          </ac:spMkLst>
        </pc:spChg>
      </pc:sldChg>
      <pc:sldChg chg="addSp modSp">
        <pc:chgData name="Chengfang Wang" userId="8ac6f599-abed-4944-8e27-555af41f975a" providerId="ADAL" clId="{132B2B1F-5374-43AB-913B-01E45E1BCCA2}" dt="2021-02-05T02:04:51.749" v="130" actId="1076"/>
        <pc:sldMkLst>
          <pc:docMk/>
          <pc:sldMk cId="2229000477" sldId="1720"/>
        </pc:sldMkLst>
        <pc:spChg chg="add mod">
          <ac:chgData name="Chengfang Wang" userId="8ac6f599-abed-4944-8e27-555af41f975a" providerId="ADAL" clId="{132B2B1F-5374-43AB-913B-01E45E1BCCA2}" dt="2021-02-05T02:04:51.749" v="130" actId="1076"/>
          <ac:spMkLst>
            <pc:docMk/>
            <pc:sldMk cId="2229000477" sldId="1720"/>
            <ac:spMk id="4" creationId="{EFF85E58-1EF8-4536-9745-547A107FEB3A}"/>
          </ac:spMkLst>
        </pc:spChg>
      </pc:sldChg>
      <pc:sldChg chg="addSp modSp mod">
        <pc:chgData name="Chengfang Wang" userId="8ac6f599-abed-4944-8e27-555af41f975a" providerId="ADAL" clId="{132B2B1F-5374-43AB-913B-01E45E1BCCA2}" dt="2021-02-05T02:00:17.225" v="85" actId="1076"/>
        <pc:sldMkLst>
          <pc:docMk/>
          <pc:sldMk cId="2987989439" sldId="1831"/>
        </pc:sldMkLst>
        <pc:spChg chg="add mod">
          <ac:chgData name="Chengfang Wang" userId="8ac6f599-abed-4944-8e27-555af41f975a" providerId="ADAL" clId="{132B2B1F-5374-43AB-913B-01E45E1BCCA2}" dt="2021-02-05T02:00:17.225" v="85" actId="1076"/>
          <ac:spMkLst>
            <pc:docMk/>
            <pc:sldMk cId="2987989439" sldId="1831"/>
            <ac:spMk id="4" creationId="{4CB3BE19-97E3-4484-A749-6BB3E09B9BCB}"/>
          </ac:spMkLst>
        </pc:spChg>
        <pc:picChg chg="mod">
          <ac:chgData name="Chengfang Wang" userId="8ac6f599-abed-4944-8e27-555af41f975a" providerId="ADAL" clId="{132B2B1F-5374-43AB-913B-01E45E1BCCA2}" dt="2021-02-05T02:00:04.349" v="83" actId="1076"/>
          <ac:picMkLst>
            <pc:docMk/>
            <pc:sldMk cId="2987989439" sldId="1831"/>
            <ac:picMk id="3" creationId="{68FFA38D-C3E3-4B3C-A7D4-806996D3CEE4}"/>
          </ac:picMkLst>
        </pc:picChg>
      </pc:sldChg>
      <pc:sldChg chg="addSp modSp mod">
        <pc:chgData name="Chengfang Wang" userId="8ac6f599-abed-4944-8e27-555af41f975a" providerId="ADAL" clId="{132B2B1F-5374-43AB-913B-01E45E1BCCA2}" dt="2021-02-05T02:00:36.425" v="87" actId="1076"/>
        <pc:sldMkLst>
          <pc:docMk/>
          <pc:sldMk cId="2508769467" sldId="1832"/>
        </pc:sldMkLst>
        <pc:spChg chg="add mod">
          <ac:chgData name="Chengfang Wang" userId="8ac6f599-abed-4944-8e27-555af41f975a" providerId="ADAL" clId="{132B2B1F-5374-43AB-913B-01E45E1BCCA2}" dt="2021-02-05T02:00:36.425" v="87" actId="1076"/>
          <ac:spMkLst>
            <pc:docMk/>
            <pc:sldMk cId="2508769467" sldId="1832"/>
            <ac:spMk id="4" creationId="{55D5B991-CAAB-46CC-8E48-530B393161BB}"/>
          </ac:spMkLst>
        </pc:spChg>
      </pc:sldChg>
      <pc:sldChg chg="addSp modSp">
        <pc:chgData name="Chengfang Wang" userId="8ac6f599-abed-4944-8e27-555af41f975a" providerId="ADAL" clId="{132B2B1F-5374-43AB-913B-01E45E1BCCA2}" dt="2021-02-05T02:00:48.004" v="88"/>
        <pc:sldMkLst>
          <pc:docMk/>
          <pc:sldMk cId="2769851925" sldId="1833"/>
        </pc:sldMkLst>
        <pc:spChg chg="add mod">
          <ac:chgData name="Chengfang Wang" userId="8ac6f599-abed-4944-8e27-555af41f975a" providerId="ADAL" clId="{132B2B1F-5374-43AB-913B-01E45E1BCCA2}" dt="2021-02-05T02:00:48.004" v="88"/>
          <ac:spMkLst>
            <pc:docMk/>
            <pc:sldMk cId="2769851925" sldId="1833"/>
            <ac:spMk id="4" creationId="{FCDD7153-7E3F-4DC0-9D43-2AFE1DAEC4C6}"/>
          </ac:spMkLst>
        </pc:spChg>
      </pc:sldChg>
      <pc:sldChg chg="addSp modSp">
        <pc:chgData name="Chengfang Wang" userId="8ac6f599-abed-4944-8e27-555af41f975a" providerId="ADAL" clId="{132B2B1F-5374-43AB-913B-01E45E1BCCA2}" dt="2021-02-05T02:01:02.106" v="90" actId="1076"/>
        <pc:sldMkLst>
          <pc:docMk/>
          <pc:sldMk cId="3984752287" sldId="1834"/>
        </pc:sldMkLst>
        <pc:spChg chg="add mod">
          <ac:chgData name="Chengfang Wang" userId="8ac6f599-abed-4944-8e27-555af41f975a" providerId="ADAL" clId="{132B2B1F-5374-43AB-913B-01E45E1BCCA2}" dt="2021-02-05T02:01:02.106" v="90" actId="1076"/>
          <ac:spMkLst>
            <pc:docMk/>
            <pc:sldMk cId="3984752287" sldId="1834"/>
            <ac:spMk id="4" creationId="{21057E4D-6F54-4D92-A6DB-BFF93A636A57}"/>
          </ac:spMkLst>
        </pc:spChg>
      </pc:sldChg>
      <pc:sldChg chg="addSp delSp modSp mod">
        <pc:chgData name="Chengfang Wang" userId="8ac6f599-abed-4944-8e27-555af41f975a" providerId="ADAL" clId="{132B2B1F-5374-43AB-913B-01E45E1BCCA2}" dt="2021-02-05T02:03:27.447" v="117" actId="1076"/>
        <pc:sldMkLst>
          <pc:docMk/>
          <pc:sldMk cId="2099165802" sldId="1836"/>
        </pc:sldMkLst>
        <pc:spChg chg="add mod">
          <ac:chgData name="Chengfang Wang" userId="8ac6f599-abed-4944-8e27-555af41f975a" providerId="ADAL" clId="{132B2B1F-5374-43AB-913B-01E45E1BCCA2}" dt="2021-02-05T02:03:27.447" v="117" actId="1076"/>
          <ac:spMkLst>
            <pc:docMk/>
            <pc:sldMk cId="2099165802" sldId="1836"/>
            <ac:spMk id="5" creationId="{FCF252F4-6CF9-404D-9318-A5743B2469B2}"/>
          </ac:spMkLst>
        </pc:spChg>
        <pc:picChg chg="del">
          <ac:chgData name="Chengfang Wang" userId="8ac6f599-abed-4944-8e27-555af41f975a" providerId="ADAL" clId="{132B2B1F-5374-43AB-913B-01E45E1BCCA2}" dt="2021-02-05T01:48:53.546" v="33" actId="478"/>
          <ac:picMkLst>
            <pc:docMk/>
            <pc:sldMk cId="2099165802" sldId="1836"/>
            <ac:picMk id="3" creationId="{5D7210E9-C17D-4C52-9CD6-4B9EE2B44232}"/>
          </ac:picMkLst>
        </pc:picChg>
        <pc:picChg chg="add mod">
          <ac:chgData name="Chengfang Wang" userId="8ac6f599-abed-4944-8e27-555af41f975a" providerId="ADAL" clId="{132B2B1F-5374-43AB-913B-01E45E1BCCA2}" dt="2021-02-05T02:03:10.089" v="115" actId="1076"/>
          <ac:picMkLst>
            <pc:docMk/>
            <pc:sldMk cId="2099165802" sldId="1836"/>
            <ac:picMk id="4" creationId="{E8BA84B0-8239-462B-A3B4-B243A4F4B8CE}"/>
          </ac:picMkLst>
        </pc:picChg>
      </pc:sldChg>
      <pc:sldChg chg="addSp modSp mod">
        <pc:chgData name="Chengfang Wang" userId="8ac6f599-abed-4944-8e27-555af41f975a" providerId="ADAL" clId="{132B2B1F-5374-43AB-913B-01E45E1BCCA2}" dt="2021-02-05T02:03:47.399" v="122" actId="1076"/>
        <pc:sldMkLst>
          <pc:docMk/>
          <pc:sldMk cId="2428153407" sldId="1837"/>
        </pc:sldMkLst>
        <pc:spChg chg="add mod">
          <ac:chgData name="Chengfang Wang" userId="8ac6f599-abed-4944-8e27-555af41f975a" providerId="ADAL" clId="{132B2B1F-5374-43AB-913B-01E45E1BCCA2}" dt="2021-02-05T02:03:47.399" v="122" actId="1076"/>
          <ac:spMkLst>
            <pc:docMk/>
            <pc:sldMk cId="2428153407" sldId="1837"/>
            <ac:spMk id="3" creationId="{364DFE27-1E70-4352-B0F3-E43281D0A2DA}"/>
          </ac:spMkLst>
        </pc:spChg>
        <pc:picChg chg="mod">
          <ac:chgData name="Chengfang Wang" userId="8ac6f599-abed-4944-8e27-555af41f975a" providerId="ADAL" clId="{132B2B1F-5374-43AB-913B-01E45E1BCCA2}" dt="2021-02-05T02:03:41.622" v="120" actId="1076"/>
          <ac:picMkLst>
            <pc:docMk/>
            <pc:sldMk cId="2428153407" sldId="1837"/>
            <ac:picMk id="6" creationId="{A0B0A2D7-B51D-4308-A0C7-5E378EE39879}"/>
          </ac:picMkLst>
        </pc:picChg>
      </pc:sldChg>
      <pc:sldChg chg="addSp delSp modSp mod">
        <pc:chgData name="Chengfang Wang" userId="8ac6f599-abed-4944-8e27-555af41f975a" providerId="ADAL" clId="{132B2B1F-5374-43AB-913B-01E45E1BCCA2}" dt="2021-02-05T02:05:14.404" v="134" actId="1076"/>
        <pc:sldMkLst>
          <pc:docMk/>
          <pc:sldMk cId="1164427584" sldId="1838"/>
        </pc:sldMkLst>
        <pc:spChg chg="add mod">
          <ac:chgData name="Chengfang Wang" userId="8ac6f599-abed-4944-8e27-555af41f975a" providerId="ADAL" clId="{132B2B1F-5374-43AB-913B-01E45E1BCCA2}" dt="2021-02-05T02:05:14.404" v="134" actId="1076"/>
          <ac:spMkLst>
            <pc:docMk/>
            <pc:sldMk cId="1164427584" sldId="1838"/>
            <ac:spMk id="5" creationId="{8EA21815-DC1D-46A3-B5F4-7F1DF534D054}"/>
          </ac:spMkLst>
        </pc:spChg>
        <pc:picChg chg="add mod">
          <ac:chgData name="Chengfang Wang" userId="8ac6f599-abed-4944-8e27-555af41f975a" providerId="ADAL" clId="{132B2B1F-5374-43AB-913B-01E45E1BCCA2}" dt="2021-02-05T02:05:02.557" v="132" actId="1076"/>
          <ac:picMkLst>
            <pc:docMk/>
            <pc:sldMk cId="1164427584" sldId="1838"/>
            <ac:picMk id="3" creationId="{93EB2A6F-6299-4AC8-9345-26BA9378C6EB}"/>
          </ac:picMkLst>
        </pc:picChg>
        <pc:picChg chg="del">
          <ac:chgData name="Chengfang Wang" userId="8ac6f599-abed-4944-8e27-555af41f975a" providerId="ADAL" clId="{132B2B1F-5374-43AB-913B-01E45E1BCCA2}" dt="2021-02-05T01:49:02.567" v="36" actId="478"/>
          <ac:picMkLst>
            <pc:docMk/>
            <pc:sldMk cId="1164427584" sldId="1838"/>
            <ac:picMk id="4" creationId="{17CE2B28-FC41-4DC3-85BE-16F25FC42501}"/>
          </ac:picMkLst>
        </pc:picChg>
      </pc:sldChg>
      <pc:sldChg chg="addSp modSp">
        <pc:chgData name="Chengfang Wang" userId="8ac6f599-abed-4944-8e27-555af41f975a" providerId="ADAL" clId="{132B2B1F-5374-43AB-913B-01E45E1BCCA2}" dt="2021-02-05T02:05:23.862" v="135"/>
        <pc:sldMkLst>
          <pc:docMk/>
          <pc:sldMk cId="854728667" sldId="1839"/>
        </pc:sldMkLst>
        <pc:spChg chg="add mod">
          <ac:chgData name="Chengfang Wang" userId="8ac6f599-abed-4944-8e27-555af41f975a" providerId="ADAL" clId="{132B2B1F-5374-43AB-913B-01E45E1BCCA2}" dt="2021-02-05T02:05:23.862" v="135"/>
          <ac:spMkLst>
            <pc:docMk/>
            <pc:sldMk cId="854728667" sldId="1839"/>
            <ac:spMk id="3" creationId="{B80B5C29-1C29-4DA5-B538-11CCBB2EF269}"/>
          </ac:spMkLst>
        </pc:spChg>
      </pc:sldChg>
      <pc:sldChg chg="addSp modSp mod">
        <pc:chgData name="Chengfang Wang" userId="8ac6f599-abed-4944-8e27-555af41f975a" providerId="ADAL" clId="{132B2B1F-5374-43AB-913B-01E45E1BCCA2}" dt="2021-02-05T02:05:41.754" v="139"/>
        <pc:sldMkLst>
          <pc:docMk/>
          <pc:sldMk cId="4231227011" sldId="1840"/>
        </pc:sldMkLst>
        <pc:spChg chg="add mod">
          <ac:chgData name="Chengfang Wang" userId="8ac6f599-abed-4944-8e27-555af41f975a" providerId="ADAL" clId="{132B2B1F-5374-43AB-913B-01E45E1BCCA2}" dt="2021-02-05T02:05:41.754" v="139"/>
          <ac:spMkLst>
            <pc:docMk/>
            <pc:sldMk cId="4231227011" sldId="1840"/>
            <ac:spMk id="3" creationId="{20D25257-284E-4F7C-965B-3B763D5D8832}"/>
          </ac:spMkLst>
        </pc:spChg>
        <pc:picChg chg="mod">
          <ac:chgData name="Chengfang Wang" userId="8ac6f599-abed-4944-8e27-555af41f975a" providerId="ADAL" clId="{132B2B1F-5374-43AB-913B-01E45E1BCCA2}" dt="2021-02-05T02:05:32.635" v="138" actId="14100"/>
          <ac:picMkLst>
            <pc:docMk/>
            <pc:sldMk cId="4231227011" sldId="1840"/>
            <ac:picMk id="4" creationId="{937D5179-852A-4FE0-981B-767E40808051}"/>
          </ac:picMkLst>
        </pc:picChg>
      </pc:sldChg>
      <pc:sldChg chg="del">
        <pc:chgData name="Chengfang Wang" userId="8ac6f599-abed-4944-8e27-555af41f975a" providerId="ADAL" clId="{132B2B1F-5374-43AB-913B-01E45E1BCCA2}" dt="2021-02-05T01:41:46.927" v="9" actId="47"/>
        <pc:sldMkLst>
          <pc:docMk/>
          <pc:sldMk cId="2932478070" sldId="1844"/>
        </pc:sldMkLst>
      </pc:sldChg>
      <pc:sldChg chg="addSp delSp modSp mod">
        <pc:chgData name="Chengfang Wang" userId="8ac6f599-abed-4944-8e27-555af41f975a" providerId="ADAL" clId="{132B2B1F-5374-43AB-913B-01E45E1BCCA2}" dt="2021-02-05T01:48:08.798" v="19" actId="27614"/>
        <pc:sldMkLst>
          <pc:docMk/>
          <pc:sldMk cId="665233703" sldId="1847"/>
        </pc:sldMkLst>
        <pc:picChg chg="del">
          <ac:chgData name="Chengfang Wang" userId="8ac6f599-abed-4944-8e27-555af41f975a" providerId="ADAL" clId="{132B2B1F-5374-43AB-913B-01E45E1BCCA2}" dt="2021-02-05T01:47:56.025" v="17" actId="478"/>
          <ac:picMkLst>
            <pc:docMk/>
            <pc:sldMk cId="665233703" sldId="1847"/>
            <ac:picMk id="3" creationId="{A1676CBB-FE1C-4E2E-AD12-3A3E96E2BFCC}"/>
          </ac:picMkLst>
        </pc:picChg>
        <pc:picChg chg="add mod">
          <ac:chgData name="Chengfang Wang" userId="8ac6f599-abed-4944-8e27-555af41f975a" providerId="ADAL" clId="{132B2B1F-5374-43AB-913B-01E45E1BCCA2}" dt="2021-02-05T01:48:08.798" v="19" actId="27614"/>
          <ac:picMkLst>
            <pc:docMk/>
            <pc:sldMk cId="665233703" sldId="1847"/>
            <ac:picMk id="4" creationId="{2999DCB0-85C0-4487-A597-9011C07D1ACD}"/>
          </ac:picMkLst>
        </pc:picChg>
      </pc:sldChg>
      <pc:sldChg chg="addSp delSp modSp mod">
        <pc:chgData name="Chengfang Wang" userId="8ac6f599-abed-4944-8e27-555af41f975a" providerId="ADAL" clId="{132B2B1F-5374-43AB-913B-01E45E1BCCA2}" dt="2021-02-05T02:01:55.360" v="93"/>
        <pc:sldMkLst>
          <pc:docMk/>
          <pc:sldMk cId="1499311110" sldId="1849"/>
        </pc:sldMkLst>
        <pc:spChg chg="add mod">
          <ac:chgData name="Chengfang Wang" userId="8ac6f599-abed-4944-8e27-555af41f975a" providerId="ADAL" clId="{132B2B1F-5374-43AB-913B-01E45E1BCCA2}" dt="2021-02-05T02:01:55.360" v="93"/>
          <ac:spMkLst>
            <pc:docMk/>
            <pc:sldMk cId="1499311110" sldId="1849"/>
            <ac:spMk id="6" creationId="{5E551525-F45E-46FB-9B89-A8DC1704C777}"/>
          </ac:spMkLst>
        </pc:spChg>
        <pc:picChg chg="del">
          <ac:chgData name="Chengfang Wang" userId="8ac6f599-abed-4944-8e27-555af41f975a" providerId="ADAL" clId="{132B2B1F-5374-43AB-913B-01E45E1BCCA2}" dt="2021-02-05T01:48:11.027" v="20" actId="478"/>
          <ac:picMkLst>
            <pc:docMk/>
            <pc:sldMk cId="1499311110" sldId="1849"/>
            <ac:picMk id="4" creationId="{307E1E26-936F-4D8B-8ECF-596A16F302C3}"/>
          </ac:picMkLst>
        </pc:picChg>
        <pc:picChg chg="add mod">
          <ac:chgData name="Chengfang Wang" userId="8ac6f599-abed-4944-8e27-555af41f975a" providerId="ADAL" clId="{132B2B1F-5374-43AB-913B-01E45E1BCCA2}" dt="2021-02-05T02:01:48.048" v="92" actId="1076"/>
          <ac:picMkLst>
            <pc:docMk/>
            <pc:sldMk cId="1499311110" sldId="1849"/>
            <ac:picMk id="5" creationId="{A212A013-64EC-45C1-B8CD-6163E2640D8F}"/>
          </ac:picMkLst>
        </pc:picChg>
      </pc:sldChg>
      <pc:sldChg chg="addSp delSp modSp mod">
        <pc:chgData name="Chengfang Wang" userId="8ac6f599-abed-4944-8e27-555af41f975a" providerId="ADAL" clId="{132B2B1F-5374-43AB-913B-01E45E1BCCA2}" dt="2021-02-05T01:58:59.911" v="75"/>
        <pc:sldMkLst>
          <pc:docMk/>
          <pc:sldMk cId="83163345" sldId="1854"/>
        </pc:sldMkLst>
        <pc:spChg chg="add mod">
          <ac:chgData name="Chengfang Wang" userId="8ac6f599-abed-4944-8e27-555af41f975a" providerId="ADAL" clId="{132B2B1F-5374-43AB-913B-01E45E1BCCA2}" dt="2021-02-05T01:58:59.911" v="75"/>
          <ac:spMkLst>
            <pc:docMk/>
            <pc:sldMk cId="83163345" sldId="1854"/>
            <ac:spMk id="7" creationId="{259CBB36-E85C-41E7-BDFD-3B29504FB8B8}"/>
          </ac:spMkLst>
        </pc:spChg>
        <pc:picChg chg="del mod">
          <ac:chgData name="Chengfang Wang" userId="8ac6f599-abed-4944-8e27-555af41f975a" providerId="ADAL" clId="{132B2B1F-5374-43AB-913B-01E45E1BCCA2}" dt="2021-02-05T01:47:30.137" v="11" actId="478"/>
          <ac:picMkLst>
            <pc:docMk/>
            <pc:sldMk cId="83163345" sldId="1854"/>
            <ac:picMk id="3" creationId="{99E720D3-7B30-42E3-A972-0E43CB0CD728}"/>
          </ac:picMkLst>
        </pc:picChg>
        <pc:picChg chg="add del mod">
          <ac:chgData name="Chengfang Wang" userId="8ac6f599-abed-4944-8e27-555af41f975a" providerId="ADAL" clId="{132B2B1F-5374-43AB-913B-01E45E1BCCA2}" dt="2021-02-05T01:47:34.692" v="13"/>
          <ac:picMkLst>
            <pc:docMk/>
            <pc:sldMk cId="83163345" sldId="1854"/>
            <ac:picMk id="4" creationId="{BB392E1C-E22D-481E-9029-54D9EEFFD694}"/>
          </ac:picMkLst>
        </pc:picChg>
        <pc:picChg chg="add mod modCrop">
          <ac:chgData name="Chengfang Wang" userId="8ac6f599-abed-4944-8e27-555af41f975a" providerId="ADAL" clId="{132B2B1F-5374-43AB-913B-01E45E1BCCA2}" dt="2021-02-05T01:58:18.079" v="70" actId="1076"/>
          <ac:picMkLst>
            <pc:docMk/>
            <pc:sldMk cId="83163345" sldId="1854"/>
            <ac:picMk id="6" creationId="{9A960B98-0382-4F0F-9B57-97BA18F0B7D6}"/>
          </ac:picMkLst>
        </pc:picChg>
      </pc:sldChg>
      <pc:sldChg chg="addSp modSp">
        <pc:chgData name="Chengfang Wang" userId="8ac6f599-abed-4944-8e27-555af41f975a" providerId="ADAL" clId="{132B2B1F-5374-43AB-913B-01E45E1BCCA2}" dt="2021-02-05T02:02:13.310" v="96" actId="1076"/>
        <pc:sldMkLst>
          <pc:docMk/>
          <pc:sldMk cId="1537869088" sldId="1857"/>
        </pc:sldMkLst>
        <pc:spChg chg="add mod">
          <ac:chgData name="Chengfang Wang" userId="8ac6f599-abed-4944-8e27-555af41f975a" providerId="ADAL" clId="{132B2B1F-5374-43AB-913B-01E45E1BCCA2}" dt="2021-02-05T02:02:13.310" v="96" actId="1076"/>
          <ac:spMkLst>
            <pc:docMk/>
            <pc:sldMk cId="1537869088" sldId="1857"/>
            <ac:spMk id="4" creationId="{94F642EF-45FB-49A2-A712-CDF26AAA61B8}"/>
          </ac:spMkLst>
        </pc:spChg>
      </pc:sldChg>
      <pc:sldChg chg="addSp delSp modSp mod">
        <pc:chgData name="Chengfang Wang" userId="8ac6f599-abed-4944-8e27-555af41f975a" providerId="ADAL" clId="{132B2B1F-5374-43AB-913B-01E45E1BCCA2}" dt="2021-02-05T02:02:32.922" v="99" actId="1076"/>
        <pc:sldMkLst>
          <pc:docMk/>
          <pc:sldMk cId="2941964337" sldId="1858"/>
        </pc:sldMkLst>
        <pc:spChg chg="add mod">
          <ac:chgData name="Chengfang Wang" userId="8ac6f599-abed-4944-8e27-555af41f975a" providerId="ADAL" clId="{132B2B1F-5374-43AB-913B-01E45E1BCCA2}" dt="2021-02-05T02:02:32.922" v="99" actId="1076"/>
          <ac:spMkLst>
            <pc:docMk/>
            <pc:sldMk cId="2941964337" sldId="1858"/>
            <ac:spMk id="5" creationId="{1FB08738-850B-419D-9A8C-745B652B0AEC}"/>
          </ac:spMkLst>
        </pc:spChg>
        <pc:picChg chg="add mod">
          <ac:chgData name="Chengfang Wang" userId="8ac6f599-abed-4944-8e27-555af41f975a" providerId="ADAL" clId="{132B2B1F-5374-43AB-913B-01E45E1BCCA2}" dt="2021-02-05T01:48:29.250" v="28" actId="962"/>
          <ac:picMkLst>
            <pc:docMk/>
            <pc:sldMk cId="2941964337" sldId="1858"/>
            <ac:picMk id="3" creationId="{D6920859-A70B-4B67-B88A-BCE8B89078DB}"/>
          </ac:picMkLst>
        </pc:picChg>
        <pc:picChg chg="del">
          <ac:chgData name="Chengfang Wang" userId="8ac6f599-abed-4944-8e27-555af41f975a" providerId="ADAL" clId="{132B2B1F-5374-43AB-913B-01E45E1BCCA2}" dt="2021-02-05T01:48:25.958" v="25" actId="478"/>
          <ac:picMkLst>
            <pc:docMk/>
            <pc:sldMk cId="2941964337" sldId="1858"/>
            <ac:picMk id="4" creationId="{558FAE26-5762-408D-8047-D3DB46407C63}"/>
          </ac:picMkLst>
        </pc:picChg>
      </pc:sldChg>
      <pc:sldChg chg="addSp delSp modSp mod">
        <pc:chgData name="Chengfang Wang" userId="8ac6f599-abed-4944-8e27-555af41f975a" providerId="ADAL" clId="{132B2B1F-5374-43AB-913B-01E45E1BCCA2}" dt="2021-02-05T02:02:58.176" v="113"/>
        <pc:sldMkLst>
          <pc:docMk/>
          <pc:sldMk cId="2536919881" sldId="1859"/>
        </pc:sldMkLst>
        <pc:spChg chg="add mod">
          <ac:chgData name="Chengfang Wang" userId="8ac6f599-abed-4944-8e27-555af41f975a" providerId="ADAL" clId="{132B2B1F-5374-43AB-913B-01E45E1BCCA2}" dt="2021-02-05T02:02:58.176" v="113"/>
          <ac:spMkLst>
            <pc:docMk/>
            <pc:sldMk cId="2536919881" sldId="1859"/>
            <ac:spMk id="5" creationId="{CC399269-F97B-4006-8036-8644359ABDC6}"/>
          </ac:spMkLst>
        </pc:spChg>
        <pc:picChg chg="add mod">
          <ac:chgData name="Chengfang Wang" userId="8ac6f599-abed-4944-8e27-555af41f975a" providerId="ADAL" clId="{132B2B1F-5374-43AB-913B-01E45E1BCCA2}" dt="2021-02-05T02:02:50.535" v="112" actId="1037"/>
          <ac:picMkLst>
            <pc:docMk/>
            <pc:sldMk cId="2536919881" sldId="1859"/>
            <ac:picMk id="3" creationId="{58F756AC-BA7D-4864-8A71-EE0CBAE7B214}"/>
          </ac:picMkLst>
        </pc:picChg>
        <pc:picChg chg="del">
          <ac:chgData name="Chengfang Wang" userId="8ac6f599-abed-4944-8e27-555af41f975a" providerId="ADAL" clId="{132B2B1F-5374-43AB-913B-01E45E1BCCA2}" dt="2021-02-05T01:48:34.302" v="29" actId="478"/>
          <ac:picMkLst>
            <pc:docMk/>
            <pc:sldMk cId="2536919881" sldId="1859"/>
            <ac:picMk id="4" creationId="{43765A6D-F5AA-49B5-A2E5-77AE5DFB7668}"/>
          </ac:picMkLst>
        </pc:picChg>
      </pc:sldChg>
      <pc:sldChg chg="addSp delSp modSp new">
        <pc:chgData name="Chengfang Wang" userId="8ac6f599-abed-4944-8e27-555af41f975a" providerId="ADAL" clId="{132B2B1F-5374-43AB-913B-01E45E1BCCA2}" dt="2021-02-05T01:57:21.761" v="63"/>
        <pc:sldMkLst>
          <pc:docMk/>
          <pc:sldMk cId="3579796360" sldId="1863"/>
        </pc:sldMkLst>
        <pc:spChg chg="del">
          <ac:chgData name="Chengfang Wang" userId="8ac6f599-abed-4944-8e27-555af41f975a" providerId="ADAL" clId="{132B2B1F-5374-43AB-913B-01E45E1BCCA2}" dt="2021-02-05T01:57:12.971" v="62" actId="478"/>
          <ac:spMkLst>
            <pc:docMk/>
            <pc:sldMk cId="3579796360" sldId="1863"/>
            <ac:spMk id="2" creationId="{6E84D700-4E6C-411C-8752-87E3085C055A}"/>
          </ac:spMkLst>
        </pc:spChg>
        <pc:spChg chg="del">
          <ac:chgData name="Chengfang Wang" userId="8ac6f599-abed-4944-8e27-555af41f975a" providerId="ADAL" clId="{132B2B1F-5374-43AB-913B-01E45E1BCCA2}" dt="2021-02-05T01:57:12.971" v="62" actId="478"/>
          <ac:spMkLst>
            <pc:docMk/>
            <pc:sldMk cId="3579796360" sldId="1863"/>
            <ac:spMk id="3" creationId="{483A5AE9-986F-4691-8082-31C291D76F40}"/>
          </ac:spMkLst>
        </pc:spChg>
        <pc:spChg chg="add mod">
          <ac:chgData name="Chengfang Wang" userId="8ac6f599-abed-4944-8e27-555af41f975a" providerId="ADAL" clId="{132B2B1F-5374-43AB-913B-01E45E1BCCA2}" dt="2021-02-05T01:57:21.761" v="63"/>
          <ac:spMkLst>
            <pc:docMk/>
            <pc:sldMk cId="3579796360" sldId="1863"/>
            <ac:spMk id="4" creationId="{E255041D-2BEC-48EA-90CE-6E855C7386DD}"/>
          </ac:spMkLst>
        </pc:spChg>
      </pc:sldChg>
      <pc:sldChg chg="del">
        <pc:chgData name="Chengfang Wang" userId="8ac6f599-abed-4944-8e27-555af41f975a" providerId="ADAL" clId="{132B2B1F-5374-43AB-913B-01E45E1BCCA2}" dt="2021-02-05T01:47:46.662" v="16" actId="47"/>
        <pc:sldMkLst>
          <pc:docMk/>
          <pc:sldMk cId="3970627149" sldId="1863"/>
        </pc:sldMkLst>
      </pc:sldChg>
      <pc:sldChg chg="addSp modSp add mod">
        <pc:chgData name="Chengfang Wang" userId="8ac6f599-abed-4944-8e27-555af41f975a" providerId="ADAL" clId="{132B2B1F-5374-43AB-913B-01E45E1BCCA2}" dt="2021-02-05T01:59:39.765" v="80" actId="1076"/>
        <pc:sldMkLst>
          <pc:docMk/>
          <pc:sldMk cId="424293435" sldId="1864"/>
        </pc:sldMkLst>
        <pc:spChg chg="add mod">
          <ac:chgData name="Chengfang Wang" userId="8ac6f599-abed-4944-8e27-555af41f975a" providerId="ADAL" clId="{132B2B1F-5374-43AB-913B-01E45E1BCCA2}" dt="2021-02-05T01:59:39.765" v="80" actId="1076"/>
          <ac:spMkLst>
            <pc:docMk/>
            <pc:sldMk cId="424293435" sldId="1864"/>
            <ac:spMk id="3" creationId="{A4271A9A-4CF6-4B4F-928E-47E54AFF6462}"/>
          </ac:spMkLst>
        </pc:spChg>
        <pc:picChg chg="mod modCrop">
          <ac:chgData name="Chengfang Wang" userId="8ac6f599-abed-4944-8e27-555af41f975a" providerId="ADAL" clId="{132B2B1F-5374-43AB-913B-01E45E1BCCA2}" dt="2021-02-05T01:58:38.047" v="74" actId="1076"/>
          <ac:picMkLst>
            <pc:docMk/>
            <pc:sldMk cId="424293435" sldId="1864"/>
            <ac:picMk id="6" creationId="{9A960B98-0382-4F0F-9B57-97BA18F0B7D6}"/>
          </ac:picMkLst>
        </pc:picChg>
      </pc:sldChg>
    </pc:docChg>
  </pc:docChgLst>
  <pc:docChgLst>
    <pc:chgData name="Chengfang Wang" userId="8ac6f599-abed-4944-8e27-555af41f975a" providerId="ADAL" clId="{237EEE35-BB83-468B-8CCA-1DD245C8056E}"/>
    <pc:docChg chg="custSel addSld delSld modSld">
      <pc:chgData name="Chengfang Wang" userId="8ac6f599-abed-4944-8e27-555af41f975a" providerId="ADAL" clId="{237EEE35-BB83-468B-8CCA-1DD245C8056E}" dt="2021-02-05T01:40:04.803" v="79" actId="167"/>
      <pc:docMkLst>
        <pc:docMk/>
      </pc:docMkLst>
      <pc:sldChg chg="del">
        <pc:chgData name="Chengfang Wang" userId="8ac6f599-abed-4944-8e27-555af41f975a" providerId="ADAL" clId="{237EEE35-BB83-468B-8CCA-1DD245C8056E}" dt="2021-02-05T01:35:21.437" v="13" actId="47"/>
        <pc:sldMkLst>
          <pc:docMk/>
          <pc:sldMk cId="3080515888" sldId="281"/>
        </pc:sldMkLst>
      </pc:sldChg>
      <pc:sldChg chg="del">
        <pc:chgData name="Chengfang Wang" userId="8ac6f599-abed-4944-8e27-555af41f975a" providerId="ADAL" clId="{237EEE35-BB83-468B-8CCA-1DD245C8056E}" dt="2021-02-05T01:35:21.437" v="13" actId="47"/>
        <pc:sldMkLst>
          <pc:docMk/>
          <pc:sldMk cId="2313392351" sldId="305"/>
        </pc:sldMkLst>
      </pc:sldChg>
      <pc:sldChg chg="modSp mod">
        <pc:chgData name="Chengfang Wang" userId="8ac6f599-abed-4944-8e27-555af41f975a" providerId="ADAL" clId="{237EEE35-BB83-468B-8CCA-1DD245C8056E}" dt="2021-02-05T01:33:58.348" v="8"/>
        <pc:sldMkLst>
          <pc:docMk/>
          <pc:sldMk cId="206370990" sldId="311"/>
        </pc:sldMkLst>
        <pc:spChg chg="mod">
          <ac:chgData name="Chengfang Wang" userId="8ac6f599-abed-4944-8e27-555af41f975a" providerId="ADAL" clId="{237EEE35-BB83-468B-8CCA-1DD245C8056E}" dt="2021-02-05T01:33:58.348" v="8"/>
          <ac:spMkLst>
            <pc:docMk/>
            <pc:sldMk cId="206370990" sldId="311"/>
            <ac:spMk id="6" creationId="{00000000-0000-0000-0000-000000000000}"/>
          </ac:spMkLst>
        </pc:spChg>
      </pc:sldChg>
      <pc:sldChg chg="del">
        <pc:chgData name="Chengfang Wang" userId="8ac6f599-abed-4944-8e27-555af41f975a" providerId="ADAL" clId="{237EEE35-BB83-468B-8CCA-1DD245C8056E}" dt="2021-02-05T01:35:21.437" v="13" actId="47"/>
        <pc:sldMkLst>
          <pc:docMk/>
          <pc:sldMk cId="4236678953" sldId="317"/>
        </pc:sldMkLst>
      </pc:sldChg>
      <pc:sldChg chg="del">
        <pc:chgData name="Chengfang Wang" userId="8ac6f599-abed-4944-8e27-555af41f975a" providerId="ADAL" clId="{237EEE35-BB83-468B-8CCA-1DD245C8056E}" dt="2021-02-05T01:35:21.437" v="13" actId="47"/>
        <pc:sldMkLst>
          <pc:docMk/>
          <pc:sldMk cId="175399449" sldId="338"/>
        </pc:sldMkLst>
      </pc:sldChg>
      <pc:sldChg chg="addSp delSp modSp del mod">
        <pc:chgData name="Chengfang Wang" userId="8ac6f599-abed-4944-8e27-555af41f975a" providerId="ADAL" clId="{237EEE35-BB83-468B-8CCA-1DD245C8056E}" dt="2021-02-05T01:38:51.565" v="63" actId="47"/>
        <pc:sldMkLst>
          <pc:docMk/>
          <pc:sldMk cId="298535887" sldId="392"/>
        </pc:sldMkLst>
        <pc:picChg chg="del mod">
          <ac:chgData name="Chengfang Wang" userId="8ac6f599-abed-4944-8e27-555af41f975a" providerId="ADAL" clId="{237EEE35-BB83-468B-8CCA-1DD245C8056E}" dt="2021-02-05T01:38:37.160" v="58" actId="478"/>
          <ac:picMkLst>
            <pc:docMk/>
            <pc:sldMk cId="298535887" sldId="392"/>
            <ac:picMk id="2" creationId="{225F5662-2220-487F-861C-898B753A3EC4}"/>
          </ac:picMkLst>
        </pc:picChg>
        <pc:picChg chg="add mod ord">
          <ac:chgData name="Chengfang Wang" userId="8ac6f599-abed-4944-8e27-555af41f975a" providerId="ADAL" clId="{237EEE35-BB83-468B-8CCA-1DD245C8056E}" dt="2021-02-05T01:38:41.380" v="62" actId="167"/>
          <ac:picMkLst>
            <pc:docMk/>
            <pc:sldMk cId="298535887" sldId="392"/>
            <ac:picMk id="4" creationId="{19A18065-311D-4A28-A4AA-F049FA292348}"/>
          </ac:picMkLst>
        </pc:picChg>
      </pc:sldChg>
      <pc:sldChg chg="addSp delSp modSp mod">
        <pc:chgData name="Chengfang Wang" userId="8ac6f599-abed-4944-8e27-555af41f975a" providerId="ADAL" clId="{237EEE35-BB83-468B-8CCA-1DD245C8056E}" dt="2021-02-05T01:39:15.206" v="72" actId="962"/>
        <pc:sldMkLst>
          <pc:docMk/>
          <pc:sldMk cId="1325911302" sldId="399"/>
        </pc:sldMkLst>
        <pc:picChg chg="add mod">
          <ac:chgData name="Chengfang Wang" userId="8ac6f599-abed-4944-8e27-555af41f975a" providerId="ADAL" clId="{237EEE35-BB83-468B-8CCA-1DD245C8056E}" dt="2021-02-05T01:39:15.206" v="72" actId="962"/>
          <ac:picMkLst>
            <pc:docMk/>
            <pc:sldMk cId="1325911302" sldId="399"/>
            <ac:picMk id="3" creationId="{F453EF71-766D-475E-8330-1EF599A84EB9}"/>
          </ac:picMkLst>
        </pc:picChg>
        <pc:picChg chg="del">
          <ac:chgData name="Chengfang Wang" userId="8ac6f599-abed-4944-8e27-555af41f975a" providerId="ADAL" clId="{237EEE35-BB83-468B-8CCA-1DD245C8056E}" dt="2021-02-05T01:39:12.784" v="69" actId="478"/>
          <ac:picMkLst>
            <pc:docMk/>
            <pc:sldMk cId="1325911302" sldId="399"/>
            <ac:picMk id="7" creationId="{459CE8FD-12D2-4C4D-9204-A1927B928CA0}"/>
          </ac:picMkLst>
        </pc:picChg>
      </pc:sldChg>
      <pc:sldChg chg="del">
        <pc:chgData name="Chengfang Wang" userId="8ac6f599-abed-4944-8e27-555af41f975a" providerId="ADAL" clId="{237EEE35-BB83-468B-8CCA-1DD245C8056E}" dt="2021-02-05T01:35:21.437" v="13" actId="47"/>
        <pc:sldMkLst>
          <pc:docMk/>
          <pc:sldMk cId="241109326" sldId="420"/>
        </pc:sldMkLst>
      </pc:sldChg>
      <pc:sldChg chg="del">
        <pc:chgData name="Chengfang Wang" userId="8ac6f599-abed-4944-8e27-555af41f975a" providerId="ADAL" clId="{237EEE35-BB83-468B-8CCA-1DD245C8056E}" dt="2021-02-05T01:35:21.437" v="13" actId="47"/>
        <pc:sldMkLst>
          <pc:docMk/>
          <pc:sldMk cId="2428393954" sldId="421"/>
        </pc:sldMkLst>
      </pc:sldChg>
      <pc:sldChg chg="del">
        <pc:chgData name="Chengfang Wang" userId="8ac6f599-abed-4944-8e27-555af41f975a" providerId="ADAL" clId="{237EEE35-BB83-468B-8CCA-1DD245C8056E}" dt="2021-02-05T01:35:21.437" v="13" actId="47"/>
        <pc:sldMkLst>
          <pc:docMk/>
          <pc:sldMk cId="1247851984" sldId="422"/>
        </pc:sldMkLst>
      </pc:sldChg>
      <pc:sldChg chg="del">
        <pc:chgData name="Chengfang Wang" userId="8ac6f599-abed-4944-8e27-555af41f975a" providerId="ADAL" clId="{237EEE35-BB83-468B-8CCA-1DD245C8056E}" dt="2021-02-05T01:35:21.437" v="13" actId="47"/>
        <pc:sldMkLst>
          <pc:docMk/>
          <pc:sldMk cId="1734997971" sldId="424"/>
        </pc:sldMkLst>
      </pc:sldChg>
      <pc:sldChg chg="del">
        <pc:chgData name="Chengfang Wang" userId="8ac6f599-abed-4944-8e27-555af41f975a" providerId="ADAL" clId="{237EEE35-BB83-468B-8CCA-1DD245C8056E}" dt="2021-02-05T01:35:21.437" v="13" actId="47"/>
        <pc:sldMkLst>
          <pc:docMk/>
          <pc:sldMk cId="2333891813" sldId="426"/>
        </pc:sldMkLst>
      </pc:sldChg>
      <pc:sldChg chg="del">
        <pc:chgData name="Chengfang Wang" userId="8ac6f599-abed-4944-8e27-555af41f975a" providerId="ADAL" clId="{237EEE35-BB83-468B-8CCA-1DD245C8056E}" dt="2021-02-05T01:35:21.437" v="13" actId="47"/>
        <pc:sldMkLst>
          <pc:docMk/>
          <pc:sldMk cId="3728871229" sldId="427"/>
        </pc:sldMkLst>
      </pc:sldChg>
      <pc:sldChg chg="addSp delSp modSp mod">
        <pc:chgData name="Chengfang Wang" userId="8ac6f599-abed-4944-8e27-555af41f975a" providerId="ADAL" clId="{237EEE35-BB83-468B-8CCA-1DD245C8056E}" dt="2021-02-05T01:40:04.803" v="79" actId="167"/>
        <pc:sldMkLst>
          <pc:docMk/>
          <pc:sldMk cId="2798125634" sldId="496"/>
        </pc:sldMkLst>
        <pc:picChg chg="add del mod ord">
          <ac:chgData name="Chengfang Wang" userId="8ac6f599-abed-4944-8e27-555af41f975a" providerId="ADAL" clId="{237EEE35-BB83-468B-8CCA-1DD245C8056E}" dt="2021-02-05T01:39:54.961" v="75" actId="478"/>
          <ac:picMkLst>
            <pc:docMk/>
            <pc:sldMk cId="2798125634" sldId="496"/>
            <ac:picMk id="3" creationId="{8DEA8EC7-1B51-4350-858D-E3615FF7A46E}"/>
          </ac:picMkLst>
        </pc:picChg>
        <pc:picChg chg="del">
          <ac:chgData name="Chengfang Wang" userId="8ac6f599-abed-4944-8e27-555af41f975a" providerId="ADAL" clId="{237EEE35-BB83-468B-8CCA-1DD245C8056E}" dt="2021-02-05T01:38:54.702" v="64" actId="478"/>
          <ac:picMkLst>
            <pc:docMk/>
            <pc:sldMk cId="2798125634" sldId="496"/>
            <ac:picMk id="4" creationId="{6AA27308-0577-4658-ABE5-3544BE76B18B}"/>
          </ac:picMkLst>
        </pc:picChg>
        <pc:picChg chg="add mod ord">
          <ac:chgData name="Chengfang Wang" userId="8ac6f599-abed-4944-8e27-555af41f975a" providerId="ADAL" clId="{237EEE35-BB83-468B-8CCA-1DD245C8056E}" dt="2021-02-05T01:40:04.803" v="79" actId="167"/>
          <ac:picMkLst>
            <pc:docMk/>
            <pc:sldMk cId="2798125634" sldId="496"/>
            <ac:picMk id="7" creationId="{4871F3E7-F86E-4BA6-A6D1-700C5A906BCC}"/>
          </ac:picMkLst>
        </pc:picChg>
      </pc:sldChg>
      <pc:sldChg chg="del">
        <pc:chgData name="Chengfang Wang" userId="8ac6f599-abed-4944-8e27-555af41f975a" providerId="ADAL" clId="{237EEE35-BB83-468B-8CCA-1DD245C8056E}" dt="2021-02-05T01:35:21.437" v="13" actId="47"/>
        <pc:sldMkLst>
          <pc:docMk/>
          <pc:sldMk cId="2102789485" sldId="1564"/>
        </pc:sldMkLst>
      </pc:sldChg>
      <pc:sldChg chg="add del">
        <pc:chgData name="Chengfang Wang" userId="8ac6f599-abed-4944-8e27-555af41f975a" providerId="ADAL" clId="{237EEE35-BB83-468B-8CCA-1DD245C8056E}" dt="2021-02-05T01:35:08.569" v="11" actId="47"/>
        <pc:sldMkLst>
          <pc:docMk/>
          <pc:sldMk cId="2085577976" sldId="1727"/>
        </pc:sldMkLst>
      </pc:sldChg>
      <pc:sldChg chg="add">
        <pc:chgData name="Chengfang Wang" userId="8ac6f599-abed-4944-8e27-555af41f975a" providerId="ADAL" clId="{237EEE35-BB83-468B-8CCA-1DD245C8056E}" dt="2021-02-05T01:35:05.905" v="10"/>
        <pc:sldMkLst>
          <pc:docMk/>
          <pc:sldMk cId="4290188429" sldId="1733"/>
        </pc:sldMkLst>
      </pc:sldChg>
      <pc:sldChg chg="del">
        <pc:chgData name="Chengfang Wang" userId="8ac6f599-abed-4944-8e27-555af41f975a" providerId="ADAL" clId="{237EEE35-BB83-468B-8CCA-1DD245C8056E}" dt="2021-02-05T01:35:21.437" v="13" actId="47"/>
        <pc:sldMkLst>
          <pc:docMk/>
          <pc:sldMk cId="1205944905" sldId="1751"/>
        </pc:sldMkLst>
      </pc:sldChg>
      <pc:sldChg chg="del">
        <pc:chgData name="Chengfang Wang" userId="8ac6f599-abed-4944-8e27-555af41f975a" providerId="ADAL" clId="{237EEE35-BB83-468B-8CCA-1DD245C8056E}" dt="2021-02-05T01:35:21.437" v="13" actId="47"/>
        <pc:sldMkLst>
          <pc:docMk/>
          <pc:sldMk cId="832544889" sldId="1754"/>
        </pc:sldMkLst>
      </pc:sldChg>
      <pc:sldChg chg="del">
        <pc:chgData name="Chengfang Wang" userId="8ac6f599-abed-4944-8e27-555af41f975a" providerId="ADAL" clId="{237EEE35-BB83-468B-8CCA-1DD245C8056E}" dt="2021-02-05T01:35:21.437" v="13" actId="47"/>
        <pc:sldMkLst>
          <pc:docMk/>
          <pc:sldMk cId="3138645815" sldId="1755"/>
        </pc:sldMkLst>
      </pc:sldChg>
      <pc:sldChg chg="del">
        <pc:chgData name="Chengfang Wang" userId="8ac6f599-abed-4944-8e27-555af41f975a" providerId="ADAL" clId="{237EEE35-BB83-468B-8CCA-1DD245C8056E}" dt="2021-02-05T01:35:21.437" v="13" actId="47"/>
        <pc:sldMkLst>
          <pc:docMk/>
          <pc:sldMk cId="1032849523" sldId="1759"/>
        </pc:sldMkLst>
      </pc:sldChg>
      <pc:sldChg chg="del">
        <pc:chgData name="Chengfang Wang" userId="8ac6f599-abed-4944-8e27-555af41f975a" providerId="ADAL" clId="{237EEE35-BB83-468B-8CCA-1DD245C8056E}" dt="2021-02-05T01:35:21.437" v="13" actId="47"/>
        <pc:sldMkLst>
          <pc:docMk/>
          <pc:sldMk cId="1853556075" sldId="1762"/>
        </pc:sldMkLst>
      </pc:sldChg>
      <pc:sldChg chg="del">
        <pc:chgData name="Chengfang Wang" userId="8ac6f599-abed-4944-8e27-555af41f975a" providerId="ADAL" clId="{237EEE35-BB83-468B-8CCA-1DD245C8056E}" dt="2021-02-05T01:35:21.437" v="13" actId="47"/>
        <pc:sldMkLst>
          <pc:docMk/>
          <pc:sldMk cId="4106506009" sldId="1782"/>
        </pc:sldMkLst>
      </pc:sldChg>
      <pc:sldChg chg="addSp delSp modSp mod">
        <pc:chgData name="Chengfang Wang" userId="8ac6f599-abed-4944-8e27-555af41f975a" providerId="ADAL" clId="{237EEE35-BB83-468B-8CCA-1DD245C8056E}" dt="2021-02-05T01:37:01.306" v="28" actId="167"/>
        <pc:sldMkLst>
          <pc:docMk/>
          <pc:sldMk cId="1011550665" sldId="1830"/>
        </pc:sldMkLst>
        <pc:picChg chg="add mod ord modCrop">
          <ac:chgData name="Chengfang Wang" userId="8ac6f599-abed-4944-8e27-555af41f975a" providerId="ADAL" clId="{237EEE35-BB83-468B-8CCA-1DD245C8056E}" dt="2021-02-05T01:37:01.306" v="28" actId="167"/>
          <ac:picMkLst>
            <pc:docMk/>
            <pc:sldMk cId="1011550665" sldId="1830"/>
            <ac:picMk id="3" creationId="{2D655B86-0EBA-497E-AEE9-E00C0219BFDF}"/>
          </ac:picMkLst>
        </pc:picChg>
        <pc:picChg chg="del">
          <ac:chgData name="Chengfang Wang" userId="8ac6f599-abed-4944-8e27-555af41f975a" providerId="ADAL" clId="{237EEE35-BB83-468B-8CCA-1DD245C8056E}" dt="2021-02-05T01:36:38.181" v="21" actId="478"/>
          <ac:picMkLst>
            <pc:docMk/>
            <pc:sldMk cId="1011550665" sldId="1830"/>
            <ac:picMk id="5" creationId="{2F2C04DD-E425-4690-B59E-CB738265E9BC}"/>
          </ac:picMkLst>
        </pc:picChg>
      </pc:sldChg>
      <pc:sldChg chg="addSp delSp modSp mod">
        <pc:chgData name="Chengfang Wang" userId="8ac6f599-abed-4944-8e27-555af41f975a" providerId="ADAL" clId="{237EEE35-BB83-468B-8CCA-1DD245C8056E}" dt="2021-02-05T01:38:12.640" v="51" actId="962"/>
        <pc:sldMkLst>
          <pc:docMk/>
          <pc:sldMk cId="2099165802" sldId="1836"/>
        </pc:sldMkLst>
        <pc:picChg chg="add mod">
          <ac:chgData name="Chengfang Wang" userId="8ac6f599-abed-4944-8e27-555af41f975a" providerId="ADAL" clId="{237EEE35-BB83-468B-8CCA-1DD245C8056E}" dt="2021-02-05T01:38:12.640" v="51" actId="962"/>
          <ac:picMkLst>
            <pc:docMk/>
            <pc:sldMk cId="2099165802" sldId="1836"/>
            <ac:picMk id="3" creationId="{5D7210E9-C17D-4C52-9CD6-4B9EE2B44232}"/>
          </ac:picMkLst>
        </pc:picChg>
        <pc:picChg chg="del mod">
          <ac:chgData name="Chengfang Wang" userId="8ac6f599-abed-4944-8e27-555af41f975a" providerId="ADAL" clId="{237EEE35-BB83-468B-8CCA-1DD245C8056E}" dt="2021-02-05T01:38:09.819" v="48" actId="478"/>
          <ac:picMkLst>
            <pc:docMk/>
            <pc:sldMk cId="2099165802" sldId="1836"/>
            <ac:picMk id="4" creationId="{56ED3AFD-8E98-4EFA-BD92-7FDFEA189325}"/>
          </ac:picMkLst>
        </pc:picChg>
      </pc:sldChg>
      <pc:sldChg chg="addSp delSp modSp mod">
        <pc:chgData name="Chengfang Wang" userId="8ac6f599-abed-4944-8e27-555af41f975a" providerId="ADAL" clId="{237EEE35-BB83-468B-8CCA-1DD245C8056E}" dt="2021-02-05T01:38:22.380" v="56" actId="962"/>
        <pc:sldMkLst>
          <pc:docMk/>
          <pc:sldMk cId="1164427584" sldId="1838"/>
        </pc:sldMkLst>
        <pc:picChg chg="del mod">
          <ac:chgData name="Chengfang Wang" userId="8ac6f599-abed-4944-8e27-555af41f975a" providerId="ADAL" clId="{237EEE35-BB83-468B-8CCA-1DD245C8056E}" dt="2021-02-05T01:38:18.630" v="53" actId="478"/>
          <ac:picMkLst>
            <pc:docMk/>
            <pc:sldMk cId="1164427584" sldId="1838"/>
            <ac:picMk id="3" creationId="{B70A05F4-B4BD-4D3B-9461-C06F971C5059}"/>
          </ac:picMkLst>
        </pc:picChg>
        <pc:picChg chg="add mod">
          <ac:chgData name="Chengfang Wang" userId="8ac6f599-abed-4944-8e27-555af41f975a" providerId="ADAL" clId="{237EEE35-BB83-468B-8CCA-1DD245C8056E}" dt="2021-02-05T01:38:22.380" v="56" actId="962"/>
          <ac:picMkLst>
            <pc:docMk/>
            <pc:sldMk cId="1164427584" sldId="1838"/>
            <ac:picMk id="4" creationId="{17CE2B28-FC41-4DC3-85BE-16F25FC42501}"/>
          </ac:picMkLst>
        </pc:picChg>
      </pc:sldChg>
      <pc:sldChg chg="del">
        <pc:chgData name="Chengfang Wang" userId="8ac6f599-abed-4944-8e27-555af41f975a" providerId="ADAL" clId="{237EEE35-BB83-468B-8CCA-1DD245C8056E}" dt="2021-02-05T01:39:37.537" v="73" actId="47"/>
        <pc:sldMkLst>
          <pc:docMk/>
          <pc:sldMk cId="4065541631" sldId="1842"/>
        </pc:sldMkLst>
      </pc:sldChg>
      <pc:sldChg chg="del">
        <pc:chgData name="Chengfang Wang" userId="8ac6f599-abed-4944-8e27-555af41f975a" providerId="ADAL" clId="{237EEE35-BB83-468B-8CCA-1DD245C8056E}" dt="2021-02-05T01:39:39.682" v="74" actId="47"/>
        <pc:sldMkLst>
          <pc:docMk/>
          <pc:sldMk cId="1445212360" sldId="1843"/>
        </pc:sldMkLst>
      </pc:sldChg>
      <pc:sldChg chg="del">
        <pc:chgData name="Chengfang Wang" userId="8ac6f599-abed-4944-8e27-555af41f975a" providerId="ADAL" clId="{237EEE35-BB83-468B-8CCA-1DD245C8056E}" dt="2021-02-05T01:35:21.437" v="13" actId="47"/>
        <pc:sldMkLst>
          <pc:docMk/>
          <pc:sldMk cId="3693737561" sldId="1845"/>
        </pc:sldMkLst>
      </pc:sldChg>
      <pc:sldChg chg="del">
        <pc:chgData name="Chengfang Wang" userId="8ac6f599-abed-4944-8e27-555af41f975a" providerId="ADAL" clId="{237EEE35-BB83-468B-8CCA-1DD245C8056E}" dt="2021-02-05T01:35:21.437" v="13" actId="47"/>
        <pc:sldMkLst>
          <pc:docMk/>
          <pc:sldMk cId="3153126957" sldId="1846"/>
        </pc:sldMkLst>
      </pc:sldChg>
      <pc:sldChg chg="addSp delSp modSp mod">
        <pc:chgData name="Chengfang Wang" userId="8ac6f599-abed-4944-8e27-555af41f975a" providerId="ADAL" clId="{237EEE35-BB83-468B-8CCA-1DD245C8056E}" dt="2021-02-05T01:37:19.853" v="32" actId="962"/>
        <pc:sldMkLst>
          <pc:docMk/>
          <pc:sldMk cId="665233703" sldId="1847"/>
        </pc:sldMkLst>
        <pc:picChg chg="add mod">
          <ac:chgData name="Chengfang Wang" userId="8ac6f599-abed-4944-8e27-555af41f975a" providerId="ADAL" clId="{237EEE35-BB83-468B-8CCA-1DD245C8056E}" dt="2021-02-05T01:37:19.853" v="32" actId="962"/>
          <ac:picMkLst>
            <pc:docMk/>
            <pc:sldMk cId="665233703" sldId="1847"/>
            <ac:picMk id="3" creationId="{A1676CBB-FE1C-4E2E-AD12-3A3E96E2BFCC}"/>
          </ac:picMkLst>
        </pc:picChg>
        <pc:picChg chg="del">
          <ac:chgData name="Chengfang Wang" userId="8ac6f599-abed-4944-8e27-555af41f975a" providerId="ADAL" clId="{237EEE35-BB83-468B-8CCA-1DD245C8056E}" dt="2021-02-05T01:37:17.056" v="29" actId="478"/>
          <ac:picMkLst>
            <pc:docMk/>
            <pc:sldMk cId="665233703" sldId="1847"/>
            <ac:picMk id="5" creationId="{181EC969-2F13-42C7-9B90-5EE1194543EF}"/>
          </ac:picMkLst>
        </pc:picChg>
      </pc:sldChg>
      <pc:sldChg chg="addSp delSp modSp mod">
        <pc:chgData name="Chengfang Wang" userId="8ac6f599-abed-4944-8e27-555af41f975a" providerId="ADAL" clId="{237EEE35-BB83-468B-8CCA-1DD245C8056E}" dt="2021-02-05T01:37:34.233" v="37" actId="14100"/>
        <pc:sldMkLst>
          <pc:docMk/>
          <pc:sldMk cId="1499311110" sldId="1849"/>
        </pc:sldMkLst>
        <pc:picChg chg="add mod">
          <ac:chgData name="Chengfang Wang" userId="8ac6f599-abed-4944-8e27-555af41f975a" providerId="ADAL" clId="{237EEE35-BB83-468B-8CCA-1DD245C8056E}" dt="2021-02-05T01:37:34.233" v="37" actId="14100"/>
          <ac:picMkLst>
            <pc:docMk/>
            <pc:sldMk cId="1499311110" sldId="1849"/>
            <ac:picMk id="4" creationId="{307E1E26-936F-4D8B-8ECF-596A16F302C3}"/>
          </ac:picMkLst>
        </pc:picChg>
        <pc:picChg chg="del">
          <ac:chgData name="Chengfang Wang" userId="8ac6f599-abed-4944-8e27-555af41f975a" providerId="ADAL" clId="{237EEE35-BB83-468B-8CCA-1DD245C8056E}" dt="2021-02-05T01:37:26.925" v="33" actId="478"/>
          <ac:picMkLst>
            <pc:docMk/>
            <pc:sldMk cId="1499311110" sldId="1849"/>
            <ac:picMk id="7" creationId="{876B028C-E4A2-4638-A552-CB7A459A3C4F}"/>
          </ac:picMkLst>
        </pc:picChg>
      </pc:sldChg>
      <pc:sldChg chg="del">
        <pc:chgData name="Chengfang Wang" userId="8ac6f599-abed-4944-8e27-555af41f975a" providerId="ADAL" clId="{237EEE35-BB83-468B-8CCA-1DD245C8056E}" dt="2021-02-05T01:38:00.479" v="46" actId="47"/>
        <pc:sldMkLst>
          <pc:docMk/>
          <pc:sldMk cId="3239749501" sldId="1853"/>
        </pc:sldMkLst>
      </pc:sldChg>
      <pc:sldChg chg="addSp delSp modSp mod delAnim">
        <pc:chgData name="Chengfang Wang" userId="8ac6f599-abed-4944-8e27-555af41f975a" providerId="ADAL" clId="{237EEE35-BB83-468B-8CCA-1DD245C8056E}" dt="2021-02-05T01:36:34.410" v="18" actId="27614"/>
        <pc:sldMkLst>
          <pc:docMk/>
          <pc:sldMk cId="83163345" sldId="1854"/>
        </pc:sldMkLst>
        <pc:picChg chg="add mod">
          <ac:chgData name="Chengfang Wang" userId="8ac6f599-abed-4944-8e27-555af41f975a" providerId="ADAL" clId="{237EEE35-BB83-468B-8CCA-1DD245C8056E}" dt="2021-02-05T01:36:34.410" v="18" actId="27614"/>
          <ac:picMkLst>
            <pc:docMk/>
            <pc:sldMk cId="83163345" sldId="1854"/>
            <ac:picMk id="3" creationId="{99E720D3-7B30-42E3-A972-0E43CB0CD728}"/>
          </ac:picMkLst>
        </pc:picChg>
        <pc:picChg chg="del">
          <ac:chgData name="Chengfang Wang" userId="8ac6f599-abed-4944-8e27-555af41f975a" providerId="ADAL" clId="{237EEE35-BB83-468B-8CCA-1DD245C8056E}" dt="2021-02-05T01:36:26.432" v="14" actId="478"/>
          <ac:picMkLst>
            <pc:docMk/>
            <pc:sldMk cId="83163345" sldId="1854"/>
            <ac:picMk id="7" creationId="{7C5DEA35-C9A9-41F9-B761-10E7234ACF78}"/>
          </ac:picMkLst>
        </pc:picChg>
      </pc:sldChg>
      <pc:sldChg chg="addSp delSp modSp mod">
        <pc:chgData name="Chengfang Wang" userId="8ac6f599-abed-4944-8e27-555af41f975a" providerId="ADAL" clId="{237EEE35-BB83-468B-8CCA-1DD245C8056E}" dt="2021-02-05T01:37:47.213" v="41" actId="962"/>
        <pc:sldMkLst>
          <pc:docMk/>
          <pc:sldMk cId="2941964337" sldId="1858"/>
        </pc:sldMkLst>
        <pc:picChg chg="del">
          <ac:chgData name="Chengfang Wang" userId="8ac6f599-abed-4944-8e27-555af41f975a" providerId="ADAL" clId="{237EEE35-BB83-468B-8CCA-1DD245C8056E}" dt="2021-02-05T01:37:44.627" v="38" actId="478"/>
          <ac:picMkLst>
            <pc:docMk/>
            <pc:sldMk cId="2941964337" sldId="1858"/>
            <ac:picMk id="3" creationId="{92DC8ED3-4A12-4207-886F-BAFFD80024FD}"/>
          </ac:picMkLst>
        </pc:picChg>
        <pc:picChg chg="add mod">
          <ac:chgData name="Chengfang Wang" userId="8ac6f599-abed-4944-8e27-555af41f975a" providerId="ADAL" clId="{237EEE35-BB83-468B-8CCA-1DD245C8056E}" dt="2021-02-05T01:37:47.213" v="41" actId="962"/>
          <ac:picMkLst>
            <pc:docMk/>
            <pc:sldMk cId="2941964337" sldId="1858"/>
            <ac:picMk id="4" creationId="{558FAE26-5762-408D-8047-D3DB46407C63}"/>
          </ac:picMkLst>
        </pc:picChg>
      </pc:sldChg>
      <pc:sldChg chg="addSp delSp modSp mod">
        <pc:chgData name="Chengfang Wang" userId="8ac6f599-abed-4944-8e27-555af41f975a" providerId="ADAL" clId="{237EEE35-BB83-468B-8CCA-1DD245C8056E}" dt="2021-02-05T01:37:51.883" v="45" actId="962"/>
        <pc:sldMkLst>
          <pc:docMk/>
          <pc:sldMk cId="2536919881" sldId="1859"/>
        </pc:sldMkLst>
        <pc:picChg chg="del">
          <ac:chgData name="Chengfang Wang" userId="8ac6f599-abed-4944-8e27-555af41f975a" providerId="ADAL" clId="{237EEE35-BB83-468B-8CCA-1DD245C8056E}" dt="2021-02-05T01:37:49.364" v="42" actId="478"/>
          <ac:picMkLst>
            <pc:docMk/>
            <pc:sldMk cId="2536919881" sldId="1859"/>
            <ac:picMk id="3" creationId="{87CA5F98-7B49-4A13-BE64-9A5CA35C6731}"/>
          </ac:picMkLst>
        </pc:picChg>
        <pc:picChg chg="add mod">
          <ac:chgData name="Chengfang Wang" userId="8ac6f599-abed-4944-8e27-555af41f975a" providerId="ADAL" clId="{237EEE35-BB83-468B-8CCA-1DD245C8056E}" dt="2021-02-05T01:37:51.883" v="45" actId="962"/>
          <ac:picMkLst>
            <pc:docMk/>
            <pc:sldMk cId="2536919881" sldId="1859"/>
            <ac:picMk id="4" creationId="{43765A6D-F5AA-49B5-A2E5-77AE5DFB7668}"/>
          </ac:picMkLst>
        </pc:picChg>
      </pc:sldChg>
      <pc:sldChg chg="new del">
        <pc:chgData name="Chengfang Wang" userId="8ac6f599-abed-4944-8e27-555af41f975a" providerId="ADAL" clId="{237EEE35-BB83-468B-8CCA-1DD245C8056E}" dt="2021-02-05T01:35:12.753" v="12" actId="47"/>
        <pc:sldMkLst>
          <pc:docMk/>
          <pc:sldMk cId="355797100" sldId="1861"/>
        </pc:sldMkLst>
      </pc:sldChg>
      <pc:sldChg chg="add">
        <pc:chgData name="Chengfang Wang" userId="8ac6f599-abed-4944-8e27-555af41f975a" providerId="ADAL" clId="{237EEE35-BB83-468B-8CCA-1DD245C8056E}" dt="2021-02-05T01:35:05.905" v="10"/>
        <pc:sldMkLst>
          <pc:docMk/>
          <pc:sldMk cId="2378054010" sldId="1862"/>
        </pc:sldMkLst>
      </pc:sldChg>
      <pc:sldChg chg="addSp modSp add mod">
        <pc:chgData name="Chengfang Wang" userId="8ac6f599-abed-4944-8e27-555af41f975a" providerId="ADAL" clId="{237EEE35-BB83-468B-8CCA-1DD245C8056E}" dt="2021-02-05T01:36:36.058" v="20" actId="27614"/>
        <pc:sldMkLst>
          <pc:docMk/>
          <pc:sldMk cId="3970627149" sldId="1863"/>
        </pc:sldMkLst>
        <pc:picChg chg="add mod">
          <ac:chgData name="Chengfang Wang" userId="8ac6f599-abed-4944-8e27-555af41f975a" providerId="ADAL" clId="{237EEE35-BB83-468B-8CCA-1DD245C8056E}" dt="2021-02-05T01:36:36.058" v="20" actId="27614"/>
          <ac:picMkLst>
            <pc:docMk/>
            <pc:sldMk cId="3970627149" sldId="1863"/>
            <ac:picMk id="3" creationId="{4AEA10BB-3E6B-49C8-B5E1-09A142280523}"/>
          </ac:picMkLst>
        </pc:picChg>
      </pc:sldChg>
      <pc:sldMasterChg chg="delSldLayout">
        <pc:chgData name="Chengfang Wang" userId="8ac6f599-abed-4944-8e27-555af41f975a" providerId="ADAL" clId="{237EEE35-BB83-468B-8CCA-1DD245C8056E}" dt="2021-02-05T01:35:21.437" v="13" actId="47"/>
        <pc:sldMasterMkLst>
          <pc:docMk/>
          <pc:sldMasterMk cId="2451506637" sldId="2147483789"/>
        </pc:sldMasterMkLst>
        <pc:sldLayoutChg chg="del">
          <pc:chgData name="Chengfang Wang" userId="8ac6f599-abed-4944-8e27-555af41f975a" providerId="ADAL" clId="{237EEE35-BB83-468B-8CCA-1DD245C8056E}" dt="2021-02-05T01:35:21.437" v="13" actId="47"/>
          <pc:sldLayoutMkLst>
            <pc:docMk/>
            <pc:sldMasterMk cId="2451506637" sldId="2147483789"/>
            <pc:sldLayoutMk cId="1572348077" sldId="2147483818"/>
          </pc:sldLayoutMkLst>
        </pc:sldLayoutChg>
        <pc:sldLayoutChg chg="del">
          <pc:chgData name="Chengfang Wang" userId="8ac6f599-abed-4944-8e27-555af41f975a" providerId="ADAL" clId="{237EEE35-BB83-468B-8CCA-1DD245C8056E}" dt="2021-02-05T01:35:21.437" v="13" actId="47"/>
          <pc:sldLayoutMkLst>
            <pc:docMk/>
            <pc:sldMasterMk cId="2451506637" sldId="2147483789"/>
            <pc:sldLayoutMk cId="896100715" sldId="2147483822"/>
          </pc:sldLayoutMkLst>
        </pc:sldLayoutChg>
      </pc:sldMasterChg>
      <pc:sldMasterChg chg="delSldLayout">
        <pc:chgData name="Chengfang Wang" userId="8ac6f599-abed-4944-8e27-555af41f975a" providerId="ADAL" clId="{237EEE35-BB83-468B-8CCA-1DD245C8056E}" dt="2021-02-05T01:35:21.437" v="13" actId="47"/>
        <pc:sldMasterMkLst>
          <pc:docMk/>
          <pc:sldMasterMk cId="1943050265" sldId="2147483892"/>
        </pc:sldMasterMkLst>
        <pc:sldLayoutChg chg="del">
          <pc:chgData name="Chengfang Wang" userId="8ac6f599-abed-4944-8e27-555af41f975a" providerId="ADAL" clId="{237EEE35-BB83-468B-8CCA-1DD245C8056E}" dt="2021-02-05T01:35:21.437" v="13" actId="47"/>
          <pc:sldLayoutMkLst>
            <pc:docMk/>
            <pc:sldMasterMk cId="1943050265" sldId="2147483892"/>
            <pc:sldLayoutMk cId="3181006137" sldId="2147483918"/>
          </pc:sldLayoutMkLst>
        </pc:sldLayoutChg>
        <pc:sldLayoutChg chg="del">
          <pc:chgData name="Chengfang Wang" userId="8ac6f599-abed-4944-8e27-555af41f975a" providerId="ADAL" clId="{237EEE35-BB83-468B-8CCA-1DD245C8056E}" dt="2021-02-05T01:35:21.437" v="13" actId="47"/>
          <pc:sldLayoutMkLst>
            <pc:docMk/>
            <pc:sldMasterMk cId="1943050265" sldId="2147483892"/>
            <pc:sldLayoutMk cId="2083013705" sldId="2147483919"/>
          </pc:sldLayoutMkLst>
        </pc:sldLayoutChg>
      </pc:sldMasterChg>
    </pc:docChg>
  </pc:docChgLst>
  <pc:docChgLst>
    <pc:chgData name="Chengfang Wang" userId="8ac6f599-abed-4944-8e27-555af41f975a" providerId="ADAL" clId="{6FB395F7-488E-4CBB-A40F-25539AB38D66}"/>
    <pc:docChg chg="undo custSel addSld delSld modSld sldOrd delMainMaster">
      <pc:chgData name="Chengfang Wang" userId="8ac6f599-abed-4944-8e27-555af41f975a" providerId="ADAL" clId="{6FB395F7-488E-4CBB-A40F-25539AB38D66}" dt="2021-01-29T06:15:55.855" v="522" actId="20577"/>
      <pc:docMkLst>
        <pc:docMk/>
      </pc:docMkLst>
      <pc:sldChg chg="new del">
        <pc:chgData name="Chengfang Wang" userId="8ac6f599-abed-4944-8e27-555af41f975a" providerId="ADAL" clId="{6FB395F7-488E-4CBB-A40F-25539AB38D66}" dt="2021-01-21T06:10:51.534" v="7" actId="47"/>
        <pc:sldMkLst>
          <pc:docMk/>
          <pc:sldMk cId="1581934168" sldId="256"/>
        </pc:sldMkLst>
      </pc:sldChg>
      <pc:sldChg chg="addSp delSp modSp add del mod">
        <pc:chgData name="Chengfang Wang" userId="8ac6f599-abed-4944-8e27-555af41f975a" providerId="ADAL" clId="{6FB395F7-488E-4CBB-A40F-25539AB38D66}" dt="2021-01-21T07:28:08.145" v="88" actId="47"/>
        <pc:sldMkLst>
          <pc:docMk/>
          <pc:sldMk cId="905905739" sldId="257"/>
        </pc:sldMkLst>
        <pc:spChg chg="add del mod">
          <ac:chgData name="Chengfang Wang" userId="8ac6f599-abed-4944-8e27-555af41f975a" providerId="ADAL" clId="{6FB395F7-488E-4CBB-A40F-25539AB38D66}" dt="2021-01-21T06:10:16.754" v="3" actId="478"/>
          <ac:spMkLst>
            <pc:docMk/>
            <pc:sldMk cId="905905739" sldId="257"/>
            <ac:spMk id="3" creationId="{33E20CF0-2C6E-41E6-9497-B246E1A150BB}"/>
          </ac:spMkLst>
        </pc:spChg>
        <pc:spChg chg="del">
          <ac:chgData name="Chengfang Wang" userId="8ac6f599-abed-4944-8e27-555af41f975a" providerId="ADAL" clId="{6FB395F7-488E-4CBB-A40F-25539AB38D66}" dt="2021-01-21T06:10:14.739" v="2" actId="478"/>
          <ac:spMkLst>
            <pc:docMk/>
            <pc:sldMk cId="905905739" sldId="257"/>
            <ac:spMk id="9" creationId="{F8F16A60-F664-427B-A266-3BA38C4072D7}"/>
          </ac:spMkLst>
        </pc:spChg>
      </pc:sldChg>
      <pc:sldChg chg="add del">
        <pc:chgData name="Chengfang Wang" userId="8ac6f599-abed-4944-8e27-555af41f975a" providerId="ADAL" clId="{6FB395F7-488E-4CBB-A40F-25539AB38D66}" dt="2021-01-21T07:28:18.016" v="91" actId="47"/>
        <pc:sldMkLst>
          <pc:docMk/>
          <pc:sldMk cId="4003958270" sldId="258"/>
        </pc:sldMkLst>
      </pc:sldChg>
      <pc:sldChg chg="add del">
        <pc:chgData name="Chengfang Wang" userId="8ac6f599-abed-4944-8e27-555af41f975a" providerId="ADAL" clId="{6FB395F7-488E-4CBB-A40F-25539AB38D66}" dt="2021-01-21T07:28:18.016" v="91" actId="47"/>
        <pc:sldMkLst>
          <pc:docMk/>
          <pc:sldMk cId="2950452900" sldId="259"/>
        </pc:sldMkLst>
      </pc:sldChg>
      <pc:sldChg chg="add del">
        <pc:chgData name="Chengfang Wang" userId="8ac6f599-abed-4944-8e27-555af41f975a" providerId="ADAL" clId="{6FB395F7-488E-4CBB-A40F-25539AB38D66}" dt="2021-01-21T06:11:33.949" v="11" actId="47"/>
        <pc:sldMkLst>
          <pc:docMk/>
          <pc:sldMk cId="2936055258" sldId="260"/>
        </pc:sldMkLst>
      </pc:sldChg>
      <pc:sldChg chg="add del">
        <pc:chgData name="Chengfang Wang" userId="8ac6f599-abed-4944-8e27-555af41f975a" providerId="ADAL" clId="{6FB395F7-488E-4CBB-A40F-25539AB38D66}" dt="2021-01-21T07:28:18.016" v="91" actId="47"/>
        <pc:sldMkLst>
          <pc:docMk/>
          <pc:sldMk cId="3514604987" sldId="261"/>
        </pc:sldMkLst>
      </pc:sldChg>
      <pc:sldChg chg="add del">
        <pc:chgData name="Chengfang Wang" userId="8ac6f599-abed-4944-8e27-555af41f975a" providerId="ADAL" clId="{6FB395F7-488E-4CBB-A40F-25539AB38D66}" dt="2021-01-21T07:28:18.016" v="91" actId="47"/>
        <pc:sldMkLst>
          <pc:docMk/>
          <pc:sldMk cId="890205400" sldId="262"/>
        </pc:sldMkLst>
      </pc:sldChg>
      <pc:sldChg chg="add del">
        <pc:chgData name="Chengfang Wang" userId="8ac6f599-abed-4944-8e27-555af41f975a" providerId="ADAL" clId="{6FB395F7-488E-4CBB-A40F-25539AB38D66}" dt="2021-01-21T06:11:44.642" v="12" actId="47"/>
        <pc:sldMkLst>
          <pc:docMk/>
          <pc:sldMk cId="1933990736" sldId="263"/>
        </pc:sldMkLst>
      </pc:sldChg>
      <pc:sldChg chg="add del">
        <pc:chgData name="Chengfang Wang" userId="8ac6f599-abed-4944-8e27-555af41f975a" providerId="ADAL" clId="{6FB395F7-488E-4CBB-A40F-25539AB38D66}" dt="2021-01-21T06:11:45.608" v="13" actId="47"/>
        <pc:sldMkLst>
          <pc:docMk/>
          <pc:sldMk cId="336217785" sldId="264"/>
        </pc:sldMkLst>
      </pc:sldChg>
      <pc:sldChg chg="modSp add del mod">
        <pc:chgData name="Chengfang Wang" userId="8ac6f599-abed-4944-8e27-555af41f975a" providerId="ADAL" clId="{6FB395F7-488E-4CBB-A40F-25539AB38D66}" dt="2021-01-21T07:28:18.016" v="91" actId="47"/>
        <pc:sldMkLst>
          <pc:docMk/>
          <pc:sldMk cId="2717539765" sldId="266"/>
        </pc:sldMkLst>
        <pc:spChg chg="mod">
          <ac:chgData name="Chengfang Wang" userId="8ac6f599-abed-4944-8e27-555af41f975a" providerId="ADAL" clId="{6FB395F7-488E-4CBB-A40F-25539AB38D66}" dt="2021-01-21T06:11:55.716" v="14" actId="20577"/>
          <ac:spMkLst>
            <pc:docMk/>
            <pc:sldMk cId="2717539765" sldId="266"/>
            <ac:spMk id="5" creationId="{87C45F88-9C3F-429B-88AE-421C6CC1A74C}"/>
          </ac:spMkLst>
        </pc:spChg>
      </pc:sldChg>
      <pc:sldChg chg="add del">
        <pc:chgData name="Chengfang Wang" userId="8ac6f599-abed-4944-8e27-555af41f975a" providerId="ADAL" clId="{6FB395F7-488E-4CBB-A40F-25539AB38D66}" dt="2021-01-21T06:12:03.680" v="15" actId="47"/>
        <pc:sldMkLst>
          <pc:docMk/>
          <pc:sldMk cId="3114855051" sldId="267"/>
        </pc:sldMkLst>
      </pc:sldChg>
      <pc:sldChg chg="add del">
        <pc:chgData name="Chengfang Wang" userId="8ac6f599-abed-4944-8e27-555af41f975a" providerId="ADAL" clId="{6FB395F7-488E-4CBB-A40F-25539AB38D66}" dt="2021-01-21T06:12:08.033" v="16" actId="47"/>
        <pc:sldMkLst>
          <pc:docMk/>
          <pc:sldMk cId="390170901" sldId="268"/>
        </pc:sldMkLst>
      </pc:sldChg>
      <pc:sldChg chg="add del">
        <pc:chgData name="Chengfang Wang" userId="8ac6f599-abed-4944-8e27-555af41f975a" providerId="ADAL" clId="{6FB395F7-488E-4CBB-A40F-25539AB38D66}" dt="2021-01-21T07:28:18.016" v="91" actId="47"/>
        <pc:sldMkLst>
          <pc:docMk/>
          <pc:sldMk cId="29706833" sldId="269"/>
        </pc:sldMkLst>
      </pc:sldChg>
      <pc:sldChg chg="add del">
        <pc:chgData name="Chengfang Wang" userId="8ac6f599-abed-4944-8e27-555af41f975a" providerId="ADAL" clId="{6FB395F7-488E-4CBB-A40F-25539AB38D66}" dt="2021-01-21T06:12:12.344" v="17" actId="47"/>
        <pc:sldMkLst>
          <pc:docMk/>
          <pc:sldMk cId="2332504563" sldId="270"/>
        </pc:sldMkLst>
      </pc:sldChg>
      <pc:sldChg chg="add del">
        <pc:chgData name="Chengfang Wang" userId="8ac6f599-abed-4944-8e27-555af41f975a" providerId="ADAL" clId="{6FB395F7-488E-4CBB-A40F-25539AB38D66}" dt="2021-01-21T07:28:18.016" v="91" actId="47"/>
        <pc:sldMkLst>
          <pc:docMk/>
          <pc:sldMk cId="201481130" sldId="271"/>
        </pc:sldMkLst>
      </pc:sldChg>
      <pc:sldChg chg="add del">
        <pc:chgData name="Chengfang Wang" userId="8ac6f599-abed-4944-8e27-555af41f975a" providerId="ADAL" clId="{6FB395F7-488E-4CBB-A40F-25539AB38D66}" dt="2021-01-21T06:12:20.285" v="18" actId="47"/>
        <pc:sldMkLst>
          <pc:docMk/>
          <pc:sldMk cId="1926852692" sldId="273"/>
        </pc:sldMkLst>
      </pc:sldChg>
      <pc:sldChg chg="modSp add del mod">
        <pc:chgData name="Chengfang Wang" userId="8ac6f599-abed-4944-8e27-555af41f975a" providerId="ADAL" clId="{6FB395F7-488E-4CBB-A40F-25539AB38D66}" dt="2021-01-25T02:57:23.720" v="199" actId="47"/>
        <pc:sldMkLst>
          <pc:docMk/>
          <pc:sldMk cId="39239068" sldId="274"/>
        </pc:sldMkLst>
        <pc:spChg chg="mod">
          <ac:chgData name="Chengfang Wang" userId="8ac6f599-abed-4944-8e27-555af41f975a" providerId="ADAL" clId="{6FB395F7-488E-4CBB-A40F-25539AB38D66}" dt="2021-01-25T02:56:36.161" v="192" actId="14100"/>
          <ac:spMkLst>
            <pc:docMk/>
            <pc:sldMk cId="39239068" sldId="274"/>
            <ac:spMk id="5" creationId="{9689FAC1-1281-4CF6-8D10-1B4D88F80053}"/>
          </ac:spMkLst>
        </pc:spChg>
      </pc:sldChg>
      <pc:sldChg chg="modSp add del mod">
        <pc:chgData name="Chengfang Wang" userId="8ac6f599-abed-4944-8e27-555af41f975a" providerId="ADAL" clId="{6FB395F7-488E-4CBB-A40F-25539AB38D66}" dt="2021-01-21T06:22:29.789" v="44" actId="2696"/>
        <pc:sldMkLst>
          <pc:docMk/>
          <pc:sldMk cId="3307953305" sldId="274"/>
        </pc:sldMkLst>
        <pc:spChg chg="mod">
          <ac:chgData name="Chengfang Wang" userId="8ac6f599-abed-4944-8e27-555af41f975a" providerId="ADAL" clId="{6FB395F7-488E-4CBB-A40F-25539AB38D66}" dt="2021-01-21T06:12:31.909" v="21" actId="14100"/>
          <ac:spMkLst>
            <pc:docMk/>
            <pc:sldMk cId="3307953305" sldId="274"/>
            <ac:spMk id="7" creationId="{2FC27053-F20C-4FD3-AB68-E7A56A0BD2F5}"/>
          </ac:spMkLst>
        </pc:spChg>
        <pc:graphicFrameChg chg="modGraphic">
          <ac:chgData name="Chengfang Wang" userId="8ac6f599-abed-4944-8e27-555af41f975a" providerId="ADAL" clId="{6FB395F7-488E-4CBB-A40F-25539AB38D66}" dt="2021-01-21T06:12:27.625" v="20" actId="2164"/>
          <ac:graphicFrameMkLst>
            <pc:docMk/>
            <pc:sldMk cId="3307953305" sldId="274"/>
            <ac:graphicFrameMk id="4" creationId="{4B89B9E8-2298-45FF-BA69-F00F4B030B99}"/>
          </ac:graphicFrameMkLst>
        </pc:graphicFrameChg>
      </pc:sldChg>
      <pc:sldChg chg="add del">
        <pc:chgData name="Chengfang Wang" userId="8ac6f599-abed-4944-8e27-555af41f975a" providerId="ADAL" clId="{6FB395F7-488E-4CBB-A40F-25539AB38D66}" dt="2021-01-21T06:23:16.643" v="50" actId="47"/>
        <pc:sldMkLst>
          <pc:docMk/>
          <pc:sldMk cId="1077571323" sldId="278"/>
        </pc:sldMkLst>
      </pc:sldChg>
      <pc:sldChg chg="modSp add mod">
        <pc:chgData name="Chengfang Wang" userId="8ac6f599-abed-4944-8e27-555af41f975a" providerId="ADAL" clId="{6FB395F7-488E-4CBB-A40F-25539AB38D66}" dt="2021-01-21T06:23:36.544" v="54" actId="6549"/>
        <pc:sldMkLst>
          <pc:docMk/>
          <pc:sldMk cId="3080515888" sldId="281"/>
        </pc:sldMkLst>
        <pc:spChg chg="mod">
          <ac:chgData name="Chengfang Wang" userId="8ac6f599-abed-4944-8e27-555af41f975a" providerId="ADAL" clId="{6FB395F7-488E-4CBB-A40F-25539AB38D66}" dt="2021-01-21T06:23:36.544" v="54" actId="6549"/>
          <ac:spMkLst>
            <pc:docMk/>
            <pc:sldMk cId="3080515888" sldId="281"/>
            <ac:spMk id="13" creationId="{18353EF3-BF57-4742-ADE6-D973119C651A}"/>
          </ac:spMkLst>
        </pc:spChg>
      </pc:sldChg>
      <pc:sldChg chg="add del">
        <pc:chgData name="Chengfang Wang" userId="8ac6f599-abed-4944-8e27-555af41f975a" providerId="ADAL" clId="{6FB395F7-488E-4CBB-A40F-25539AB38D66}" dt="2021-01-21T06:13:43.758" v="32" actId="47"/>
        <pc:sldMkLst>
          <pc:docMk/>
          <pc:sldMk cId="3555380817" sldId="282"/>
        </pc:sldMkLst>
      </pc:sldChg>
      <pc:sldChg chg="add del">
        <pc:chgData name="Chengfang Wang" userId="8ac6f599-abed-4944-8e27-555af41f975a" providerId="ADAL" clId="{6FB395F7-488E-4CBB-A40F-25539AB38D66}" dt="2021-01-21T06:13:45.036" v="33" actId="47"/>
        <pc:sldMkLst>
          <pc:docMk/>
          <pc:sldMk cId="1764113185" sldId="283"/>
        </pc:sldMkLst>
      </pc:sldChg>
      <pc:sldChg chg="add del">
        <pc:chgData name="Chengfang Wang" userId="8ac6f599-abed-4944-8e27-555af41f975a" providerId="ADAL" clId="{6FB395F7-488E-4CBB-A40F-25539AB38D66}" dt="2021-01-21T06:13:46.091" v="34" actId="47"/>
        <pc:sldMkLst>
          <pc:docMk/>
          <pc:sldMk cId="870910410" sldId="284"/>
        </pc:sldMkLst>
      </pc:sldChg>
      <pc:sldChg chg="add del">
        <pc:chgData name="Chengfang Wang" userId="8ac6f599-abed-4944-8e27-555af41f975a" providerId="ADAL" clId="{6FB395F7-488E-4CBB-A40F-25539AB38D66}" dt="2021-01-21T06:13:47.239" v="35" actId="47"/>
        <pc:sldMkLst>
          <pc:docMk/>
          <pc:sldMk cId="3860344016" sldId="285"/>
        </pc:sldMkLst>
      </pc:sldChg>
      <pc:sldChg chg="add del">
        <pc:chgData name="Chengfang Wang" userId="8ac6f599-abed-4944-8e27-555af41f975a" providerId="ADAL" clId="{6FB395F7-488E-4CBB-A40F-25539AB38D66}" dt="2021-01-21T06:13:49.137" v="36" actId="47"/>
        <pc:sldMkLst>
          <pc:docMk/>
          <pc:sldMk cId="338507995" sldId="286"/>
        </pc:sldMkLst>
      </pc:sldChg>
      <pc:sldChg chg="add del">
        <pc:chgData name="Chengfang Wang" userId="8ac6f599-abed-4944-8e27-555af41f975a" providerId="ADAL" clId="{6FB395F7-488E-4CBB-A40F-25539AB38D66}" dt="2021-01-21T06:13:50.887" v="37" actId="47"/>
        <pc:sldMkLst>
          <pc:docMk/>
          <pc:sldMk cId="611848594" sldId="287"/>
        </pc:sldMkLst>
      </pc:sldChg>
      <pc:sldChg chg="addSp modSp add mod">
        <pc:chgData name="Chengfang Wang" userId="8ac6f599-abed-4944-8e27-555af41f975a" providerId="ADAL" clId="{6FB395F7-488E-4CBB-A40F-25539AB38D66}" dt="2021-01-25T02:56:02.043" v="189" actId="2710"/>
        <pc:sldMkLst>
          <pc:docMk/>
          <pc:sldMk cId="2313392351" sldId="305"/>
        </pc:sldMkLst>
        <pc:spChg chg="add mod">
          <ac:chgData name="Chengfang Wang" userId="8ac6f599-abed-4944-8e27-555af41f975a" providerId="ADAL" clId="{6FB395F7-488E-4CBB-A40F-25539AB38D66}" dt="2021-01-25T02:56:02.043" v="189" actId="2710"/>
          <ac:spMkLst>
            <pc:docMk/>
            <pc:sldMk cId="2313392351" sldId="305"/>
            <ac:spMk id="7" creationId="{CC694C54-3534-4DF3-9BBB-8C536668C256}"/>
          </ac:spMkLst>
        </pc:spChg>
        <pc:spChg chg="add mod">
          <ac:chgData name="Chengfang Wang" userId="8ac6f599-abed-4944-8e27-555af41f975a" providerId="ADAL" clId="{6FB395F7-488E-4CBB-A40F-25539AB38D66}" dt="2021-01-25T02:55:35.850" v="185"/>
          <ac:spMkLst>
            <pc:docMk/>
            <pc:sldMk cId="2313392351" sldId="305"/>
            <ac:spMk id="9" creationId="{DDA0B422-F8E2-47DD-8E57-B2579BE223F1}"/>
          </ac:spMkLst>
        </pc:spChg>
      </pc:sldChg>
      <pc:sldChg chg="add del">
        <pc:chgData name="Chengfang Wang" userId="8ac6f599-abed-4944-8e27-555af41f975a" providerId="ADAL" clId="{6FB395F7-488E-4CBB-A40F-25539AB38D66}" dt="2021-01-21T07:28:08.493" v="89" actId="47"/>
        <pc:sldMkLst>
          <pc:docMk/>
          <pc:sldMk cId="3084521597" sldId="306"/>
        </pc:sldMkLst>
      </pc:sldChg>
      <pc:sldChg chg="add del">
        <pc:chgData name="Chengfang Wang" userId="8ac6f599-abed-4944-8e27-555af41f975a" providerId="ADAL" clId="{6FB395F7-488E-4CBB-A40F-25539AB38D66}" dt="2021-01-21T07:28:09.483" v="90" actId="47"/>
        <pc:sldMkLst>
          <pc:docMk/>
          <pc:sldMk cId="2685856597" sldId="307"/>
        </pc:sldMkLst>
      </pc:sldChg>
      <pc:sldChg chg="add del">
        <pc:chgData name="Chengfang Wang" userId="8ac6f599-abed-4944-8e27-555af41f975a" providerId="ADAL" clId="{6FB395F7-488E-4CBB-A40F-25539AB38D66}" dt="2021-01-21T06:10:48.073" v="6" actId="47"/>
        <pc:sldMkLst>
          <pc:docMk/>
          <pc:sldMk cId="2101686949" sldId="308"/>
        </pc:sldMkLst>
      </pc:sldChg>
      <pc:sldChg chg="add del">
        <pc:chgData name="Chengfang Wang" userId="8ac6f599-abed-4944-8e27-555af41f975a" providerId="ADAL" clId="{6FB395F7-488E-4CBB-A40F-25539AB38D66}" dt="2021-01-21T06:10:48.073" v="6" actId="47"/>
        <pc:sldMkLst>
          <pc:docMk/>
          <pc:sldMk cId="520185966" sldId="309"/>
        </pc:sldMkLst>
      </pc:sldChg>
      <pc:sldChg chg="add del">
        <pc:chgData name="Chengfang Wang" userId="8ac6f599-abed-4944-8e27-555af41f975a" providerId="ADAL" clId="{6FB395F7-488E-4CBB-A40F-25539AB38D66}" dt="2021-01-21T06:10:48.073" v="6" actId="47"/>
        <pc:sldMkLst>
          <pc:docMk/>
          <pc:sldMk cId="2232196192" sldId="310"/>
        </pc:sldMkLst>
      </pc:sldChg>
      <pc:sldChg chg="modSp add mod">
        <pc:chgData name="Chengfang Wang" userId="8ac6f599-abed-4944-8e27-555af41f975a" providerId="ADAL" clId="{6FB395F7-488E-4CBB-A40F-25539AB38D66}" dt="2021-01-25T06:05:49.663" v="366" actId="1076"/>
        <pc:sldMkLst>
          <pc:docMk/>
          <pc:sldMk cId="206370990" sldId="311"/>
        </pc:sldMkLst>
        <pc:spChg chg="mod">
          <ac:chgData name="Chengfang Wang" userId="8ac6f599-abed-4944-8e27-555af41f975a" providerId="ADAL" clId="{6FB395F7-488E-4CBB-A40F-25539AB38D66}" dt="2021-01-25T06:05:49.663" v="366" actId="1076"/>
          <ac:spMkLst>
            <pc:docMk/>
            <pc:sldMk cId="206370990" sldId="311"/>
            <ac:spMk id="6" creationId="{00000000-0000-0000-0000-000000000000}"/>
          </ac:spMkLst>
        </pc:spChg>
      </pc:sldChg>
      <pc:sldChg chg="modSp add del mod">
        <pc:chgData name="Chengfang Wang" userId="8ac6f599-abed-4944-8e27-555af41f975a" providerId="ADAL" clId="{6FB395F7-488E-4CBB-A40F-25539AB38D66}" dt="2021-01-21T07:28:20.674" v="92" actId="2696"/>
        <pc:sldMkLst>
          <pc:docMk/>
          <pc:sldMk cId="2378054010" sldId="313"/>
        </pc:sldMkLst>
        <pc:spChg chg="mod">
          <ac:chgData name="Chengfang Wang" userId="8ac6f599-abed-4944-8e27-555af41f975a" providerId="ADAL" clId="{6FB395F7-488E-4CBB-A40F-25539AB38D66}" dt="2021-01-21T06:10:41.698" v="5" actId="14100"/>
          <ac:spMkLst>
            <pc:docMk/>
            <pc:sldMk cId="2378054010" sldId="313"/>
            <ac:spMk id="17" creationId="{3169C0F0-2FB4-4DF2-9703-1DDE57FD357C}"/>
          </ac:spMkLst>
        </pc:spChg>
        <pc:graphicFrameChg chg="modGraphic">
          <ac:chgData name="Chengfang Wang" userId="8ac6f599-abed-4944-8e27-555af41f975a" providerId="ADAL" clId="{6FB395F7-488E-4CBB-A40F-25539AB38D66}" dt="2021-01-21T06:10:35.820" v="4" actId="2164"/>
          <ac:graphicFrameMkLst>
            <pc:docMk/>
            <pc:sldMk cId="2378054010" sldId="313"/>
            <ac:graphicFrameMk id="7" creationId="{00000000-0000-0000-0000-000000000000}"/>
          </ac:graphicFrameMkLst>
        </pc:graphicFrameChg>
      </pc:sldChg>
      <pc:sldChg chg="add del">
        <pc:chgData name="Chengfang Wang" userId="8ac6f599-abed-4944-8e27-555af41f975a" providerId="ADAL" clId="{6FB395F7-488E-4CBB-A40F-25539AB38D66}" dt="2021-01-25T02:53:21.545" v="167" actId="47"/>
        <pc:sldMkLst>
          <pc:docMk/>
          <pc:sldMk cId="4283326967" sldId="313"/>
        </pc:sldMkLst>
      </pc:sldChg>
      <pc:sldChg chg="addSp delSp modSp add del mod">
        <pc:chgData name="Chengfang Wang" userId="8ac6f599-abed-4944-8e27-555af41f975a" providerId="ADAL" clId="{6FB395F7-488E-4CBB-A40F-25539AB38D66}" dt="2021-01-21T07:28:18.016" v="91" actId="47"/>
        <pc:sldMkLst>
          <pc:docMk/>
          <pc:sldMk cId="3747892559" sldId="314"/>
        </pc:sldMkLst>
        <pc:spChg chg="add del mod">
          <ac:chgData name="Chengfang Wang" userId="8ac6f599-abed-4944-8e27-555af41f975a" providerId="ADAL" clId="{6FB395F7-488E-4CBB-A40F-25539AB38D66}" dt="2021-01-21T06:11:22.405" v="10" actId="478"/>
          <ac:spMkLst>
            <pc:docMk/>
            <pc:sldMk cId="3747892559" sldId="314"/>
            <ac:spMk id="3" creationId="{1B7A2831-0D26-4BD2-93B1-B2AB0668C80A}"/>
          </ac:spMkLst>
        </pc:spChg>
        <pc:spChg chg="del">
          <ac:chgData name="Chengfang Wang" userId="8ac6f599-abed-4944-8e27-555af41f975a" providerId="ADAL" clId="{6FB395F7-488E-4CBB-A40F-25539AB38D66}" dt="2021-01-21T06:11:20.686" v="9" actId="478"/>
          <ac:spMkLst>
            <pc:docMk/>
            <pc:sldMk cId="3747892559" sldId="314"/>
            <ac:spMk id="10" creationId="{00000000-0000-0000-0000-000000000000}"/>
          </ac:spMkLst>
        </pc:spChg>
      </pc:sldChg>
      <pc:sldChg chg="add">
        <pc:chgData name="Chengfang Wang" userId="8ac6f599-abed-4944-8e27-555af41f975a" providerId="ADAL" clId="{6FB395F7-488E-4CBB-A40F-25539AB38D66}" dt="2021-01-21T06:17:00.196" v="39"/>
        <pc:sldMkLst>
          <pc:docMk/>
          <pc:sldMk cId="4236678953" sldId="317"/>
        </pc:sldMkLst>
      </pc:sldChg>
      <pc:sldChg chg="add mod modShow">
        <pc:chgData name="Chengfang Wang" userId="8ac6f599-abed-4944-8e27-555af41f975a" providerId="ADAL" clId="{6FB395F7-488E-4CBB-A40F-25539AB38D66}" dt="2021-01-28T05:49:52.436" v="367" actId="729"/>
        <pc:sldMkLst>
          <pc:docMk/>
          <pc:sldMk cId="175399449" sldId="338"/>
        </pc:sldMkLst>
      </pc:sldChg>
      <pc:sldChg chg="add">
        <pc:chgData name="Chengfang Wang" userId="8ac6f599-abed-4944-8e27-555af41f975a" providerId="ADAL" clId="{6FB395F7-488E-4CBB-A40F-25539AB38D66}" dt="2021-01-21T06:17:00.196" v="39"/>
        <pc:sldMkLst>
          <pc:docMk/>
          <pc:sldMk cId="634729070" sldId="380"/>
        </pc:sldMkLst>
      </pc:sldChg>
      <pc:sldChg chg="add">
        <pc:chgData name="Chengfang Wang" userId="8ac6f599-abed-4944-8e27-555af41f975a" providerId="ADAL" clId="{6FB395F7-488E-4CBB-A40F-25539AB38D66}" dt="2021-01-21T06:17:00.196" v="39"/>
        <pc:sldMkLst>
          <pc:docMk/>
          <pc:sldMk cId="298535887" sldId="392"/>
        </pc:sldMkLst>
      </pc:sldChg>
      <pc:sldChg chg="add">
        <pc:chgData name="Chengfang Wang" userId="8ac6f599-abed-4944-8e27-555af41f975a" providerId="ADAL" clId="{6FB395F7-488E-4CBB-A40F-25539AB38D66}" dt="2021-01-21T06:17:00.196" v="39"/>
        <pc:sldMkLst>
          <pc:docMk/>
          <pc:sldMk cId="1278247923" sldId="393"/>
        </pc:sldMkLst>
      </pc:sldChg>
      <pc:sldChg chg="add">
        <pc:chgData name="Chengfang Wang" userId="8ac6f599-abed-4944-8e27-555af41f975a" providerId="ADAL" clId="{6FB395F7-488E-4CBB-A40F-25539AB38D66}" dt="2021-01-21T06:17:00.196" v="39"/>
        <pc:sldMkLst>
          <pc:docMk/>
          <pc:sldMk cId="1325911302" sldId="399"/>
        </pc:sldMkLst>
      </pc:sldChg>
      <pc:sldChg chg="add del">
        <pc:chgData name="Chengfang Wang" userId="8ac6f599-abed-4944-8e27-555af41f975a" providerId="ADAL" clId="{6FB395F7-488E-4CBB-A40F-25539AB38D66}" dt="2021-01-21T07:28:31.961" v="95" actId="47"/>
        <pc:sldMkLst>
          <pc:docMk/>
          <pc:sldMk cId="1607675194" sldId="406"/>
        </pc:sldMkLst>
      </pc:sldChg>
      <pc:sldChg chg="add">
        <pc:chgData name="Chengfang Wang" userId="8ac6f599-abed-4944-8e27-555af41f975a" providerId="ADAL" clId="{6FB395F7-488E-4CBB-A40F-25539AB38D66}" dt="2021-01-21T06:17:00.196" v="39"/>
        <pc:sldMkLst>
          <pc:docMk/>
          <pc:sldMk cId="0" sldId="416"/>
        </pc:sldMkLst>
      </pc:sldChg>
      <pc:sldChg chg="addSp modSp add mod">
        <pc:chgData name="Chengfang Wang" userId="8ac6f599-abed-4944-8e27-555af41f975a" providerId="ADAL" clId="{6FB395F7-488E-4CBB-A40F-25539AB38D66}" dt="2021-01-25T02:57:13.915" v="198" actId="1076"/>
        <pc:sldMkLst>
          <pc:docMk/>
          <pc:sldMk cId="241109326" sldId="420"/>
        </pc:sldMkLst>
        <pc:spChg chg="mod">
          <ac:chgData name="Chengfang Wang" userId="8ac6f599-abed-4944-8e27-555af41f975a" providerId="ADAL" clId="{6FB395F7-488E-4CBB-A40F-25539AB38D66}" dt="2021-01-25T02:56:51.109" v="193" actId="14100"/>
          <ac:spMkLst>
            <pc:docMk/>
            <pc:sldMk cId="241109326" sldId="420"/>
            <ac:spMk id="4" creationId="{00000000-0000-0000-0000-000000000000}"/>
          </ac:spMkLst>
        </pc:spChg>
        <pc:spChg chg="add mod">
          <ac:chgData name="Chengfang Wang" userId="8ac6f599-abed-4944-8e27-555af41f975a" providerId="ADAL" clId="{6FB395F7-488E-4CBB-A40F-25539AB38D66}" dt="2021-01-25T02:57:13.915" v="198" actId="1076"/>
          <ac:spMkLst>
            <pc:docMk/>
            <pc:sldMk cId="241109326" sldId="420"/>
            <ac:spMk id="7" creationId="{BFD13A7C-60A5-4E32-8E60-BA87826EB0C1}"/>
          </ac:spMkLst>
        </pc:spChg>
        <pc:graphicFrameChg chg="mod">
          <ac:chgData name="Chengfang Wang" userId="8ac6f599-abed-4944-8e27-555af41f975a" providerId="ADAL" clId="{6FB395F7-488E-4CBB-A40F-25539AB38D66}" dt="2021-01-25T02:56:55.098" v="194" actId="1076"/>
          <ac:graphicFrameMkLst>
            <pc:docMk/>
            <pc:sldMk cId="241109326" sldId="420"/>
            <ac:graphicFrameMk id="5" creationId="{E1BB249E-2AF2-4DC4-8F66-003D62944980}"/>
          </ac:graphicFrameMkLst>
        </pc:graphicFrameChg>
      </pc:sldChg>
      <pc:sldChg chg="modSp add del mod">
        <pc:chgData name="Chengfang Wang" userId="8ac6f599-abed-4944-8e27-555af41f975a" providerId="ADAL" clId="{6FB395F7-488E-4CBB-A40F-25539AB38D66}" dt="2021-01-21T06:22:29.789" v="44" actId="2696"/>
        <pc:sldMkLst>
          <pc:docMk/>
          <pc:sldMk cId="3675914565" sldId="420"/>
        </pc:sldMkLst>
        <pc:graphicFrameChg chg="modGraphic">
          <ac:chgData name="Chengfang Wang" userId="8ac6f599-abed-4944-8e27-555af41f975a" providerId="ADAL" clId="{6FB395F7-488E-4CBB-A40F-25539AB38D66}" dt="2021-01-21T06:12:38.104" v="22" actId="2164"/>
          <ac:graphicFrameMkLst>
            <pc:docMk/>
            <pc:sldMk cId="3675914565" sldId="420"/>
            <ac:graphicFrameMk id="5" creationId="{E1BB249E-2AF2-4DC4-8F66-003D62944980}"/>
          </ac:graphicFrameMkLst>
        </pc:graphicFrameChg>
      </pc:sldChg>
      <pc:sldChg chg="addSp delSp modSp add del mod">
        <pc:chgData name="Chengfang Wang" userId="8ac6f599-abed-4944-8e27-555af41f975a" providerId="ADAL" clId="{6FB395F7-488E-4CBB-A40F-25539AB38D66}" dt="2021-01-21T06:22:29.789" v="44" actId="2696"/>
        <pc:sldMkLst>
          <pc:docMk/>
          <pc:sldMk cId="1804687858" sldId="421"/>
        </pc:sldMkLst>
        <pc:spChg chg="add del mod">
          <ac:chgData name="Chengfang Wang" userId="8ac6f599-abed-4944-8e27-555af41f975a" providerId="ADAL" clId="{6FB395F7-488E-4CBB-A40F-25539AB38D66}" dt="2021-01-21T06:12:49.904" v="25" actId="478"/>
          <ac:spMkLst>
            <pc:docMk/>
            <pc:sldMk cId="1804687858" sldId="421"/>
            <ac:spMk id="3" creationId="{FE7C404D-EAC0-4B20-96AE-98F803CCC61B}"/>
          </ac:spMkLst>
        </pc:spChg>
        <pc:graphicFrameChg chg="modGraphic">
          <ac:chgData name="Chengfang Wang" userId="8ac6f599-abed-4944-8e27-555af41f975a" providerId="ADAL" clId="{6FB395F7-488E-4CBB-A40F-25539AB38D66}" dt="2021-01-21T06:12:42.820" v="23" actId="2164"/>
          <ac:graphicFrameMkLst>
            <pc:docMk/>
            <pc:sldMk cId="1804687858" sldId="421"/>
            <ac:graphicFrameMk id="9" creationId="{D1E78DEC-70A7-408C-8E92-6C10FA8B1BAF}"/>
          </ac:graphicFrameMkLst>
        </pc:graphicFrameChg>
        <pc:graphicFrameChg chg="add del modGraphic">
          <ac:chgData name="Chengfang Wang" userId="8ac6f599-abed-4944-8e27-555af41f975a" providerId="ADAL" clId="{6FB395F7-488E-4CBB-A40F-25539AB38D66}" dt="2021-01-21T06:12:56.412" v="26" actId="2164"/>
          <ac:graphicFrameMkLst>
            <pc:docMk/>
            <pc:sldMk cId="1804687858" sldId="421"/>
            <ac:graphicFrameMk id="12" creationId="{E0B0C2BB-27DD-4A48-84B2-DDAE0E813F93}"/>
          </ac:graphicFrameMkLst>
        </pc:graphicFrameChg>
      </pc:sldChg>
      <pc:sldChg chg="add">
        <pc:chgData name="Chengfang Wang" userId="8ac6f599-abed-4944-8e27-555af41f975a" providerId="ADAL" clId="{6FB395F7-488E-4CBB-A40F-25539AB38D66}" dt="2021-01-21T06:22:43.549" v="45"/>
        <pc:sldMkLst>
          <pc:docMk/>
          <pc:sldMk cId="2428393954" sldId="421"/>
        </pc:sldMkLst>
      </pc:sldChg>
      <pc:sldChg chg="modSp add del mod">
        <pc:chgData name="Chengfang Wang" userId="8ac6f599-abed-4944-8e27-555af41f975a" providerId="ADAL" clId="{6FB395F7-488E-4CBB-A40F-25539AB38D66}" dt="2021-01-21T06:22:29.789" v="44" actId="2696"/>
        <pc:sldMkLst>
          <pc:docMk/>
          <pc:sldMk cId="773928665" sldId="422"/>
        </pc:sldMkLst>
        <pc:graphicFrameChg chg="modGraphic">
          <ac:chgData name="Chengfang Wang" userId="8ac6f599-abed-4944-8e27-555af41f975a" providerId="ADAL" clId="{6FB395F7-488E-4CBB-A40F-25539AB38D66}" dt="2021-01-21T06:13:01.314" v="27" actId="2164"/>
          <ac:graphicFrameMkLst>
            <pc:docMk/>
            <pc:sldMk cId="773928665" sldId="422"/>
            <ac:graphicFrameMk id="9" creationId="{6DCCA599-2931-4713-A74D-3703169A1BE8}"/>
          </ac:graphicFrameMkLst>
        </pc:graphicFrameChg>
        <pc:graphicFrameChg chg="modGraphic">
          <ac:chgData name="Chengfang Wang" userId="8ac6f599-abed-4944-8e27-555af41f975a" providerId="ADAL" clId="{6FB395F7-488E-4CBB-A40F-25539AB38D66}" dt="2021-01-21T06:13:04.637" v="28" actId="2164"/>
          <ac:graphicFrameMkLst>
            <pc:docMk/>
            <pc:sldMk cId="773928665" sldId="422"/>
            <ac:graphicFrameMk id="12" creationId="{2A38841A-E982-4A2F-B5B4-EFCFA1C9207A}"/>
          </ac:graphicFrameMkLst>
        </pc:graphicFrameChg>
      </pc:sldChg>
      <pc:sldChg chg="add">
        <pc:chgData name="Chengfang Wang" userId="8ac6f599-abed-4944-8e27-555af41f975a" providerId="ADAL" clId="{6FB395F7-488E-4CBB-A40F-25539AB38D66}" dt="2021-01-21T06:22:43.549" v="45"/>
        <pc:sldMkLst>
          <pc:docMk/>
          <pc:sldMk cId="1247851984" sldId="422"/>
        </pc:sldMkLst>
      </pc:sldChg>
      <pc:sldChg chg="add">
        <pc:chgData name="Chengfang Wang" userId="8ac6f599-abed-4944-8e27-555af41f975a" providerId="ADAL" clId="{6FB395F7-488E-4CBB-A40F-25539AB38D66}" dt="2021-01-21T06:22:43.549" v="45"/>
        <pc:sldMkLst>
          <pc:docMk/>
          <pc:sldMk cId="1734997971" sldId="424"/>
        </pc:sldMkLst>
      </pc:sldChg>
      <pc:sldChg chg="modSp add del mod">
        <pc:chgData name="Chengfang Wang" userId="8ac6f599-abed-4944-8e27-555af41f975a" providerId="ADAL" clId="{6FB395F7-488E-4CBB-A40F-25539AB38D66}" dt="2021-01-21T06:22:29.789" v="44" actId="2696"/>
        <pc:sldMkLst>
          <pc:docMk/>
          <pc:sldMk cId="3199166066" sldId="424"/>
        </pc:sldMkLst>
        <pc:graphicFrameChg chg="modGraphic">
          <ac:chgData name="Chengfang Wang" userId="8ac6f599-abed-4944-8e27-555af41f975a" providerId="ADAL" clId="{6FB395F7-488E-4CBB-A40F-25539AB38D66}" dt="2021-01-21T06:13:11.099" v="29" actId="2164"/>
          <ac:graphicFrameMkLst>
            <pc:docMk/>
            <pc:sldMk cId="3199166066" sldId="424"/>
            <ac:graphicFrameMk id="5" creationId="{8440F63A-59A9-4688-B80F-A09C3C52D61A}"/>
          </ac:graphicFrameMkLst>
        </pc:graphicFrameChg>
      </pc:sldChg>
      <pc:sldChg chg="add">
        <pc:chgData name="Chengfang Wang" userId="8ac6f599-abed-4944-8e27-555af41f975a" providerId="ADAL" clId="{6FB395F7-488E-4CBB-A40F-25539AB38D66}" dt="2021-01-21T06:22:43.549" v="45"/>
        <pc:sldMkLst>
          <pc:docMk/>
          <pc:sldMk cId="2333891813" sldId="426"/>
        </pc:sldMkLst>
      </pc:sldChg>
      <pc:sldChg chg="modSp add del mod">
        <pc:chgData name="Chengfang Wang" userId="8ac6f599-abed-4944-8e27-555af41f975a" providerId="ADAL" clId="{6FB395F7-488E-4CBB-A40F-25539AB38D66}" dt="2021-01-21T06:22:29.789" v="44" actId="2696"/>
        <pc:sldMkLst>
          <pc:docMk/>
          <pc:sldMk cId="3088396893" sldId="426"/>
        </pc:sldMkLst>
        <pc:graphicFrameChg chg="modGraphic">
          <ac:chgData name="Chengfang Wang" userId="8ac6f599-abed-4944-8e27-555af41f975a" providerId="ADAL" clId="{6FB395F7-488E-4CBB-A40F-25539AB38D66}" dt="2021-01-21T06:13:17.239" v="30" actId="2164"/>
          <ac:graphicFrameMkLst>
            <pc:docMk/>
            <pc:sldMk cId="3088396893" sldId="426"/>
            <ac:graphicFrameMk id="5" creationId="{8440F63A-59A9-4688-B80F-A09C3C52D61A}"/>
          </ac:graphicFrameMkLst>
        </pc:graphicFrameChg>
      </pc:sldChg>
      <pc:sldChg chg="modSp add del mod">
        <pc:chgData name="Chengfang Wang" userId="8ac6f599-abed-4944-8e27-555af41f975a" providerId="ADAL" clId="{6FB395F7-488E-4CBB-A40F-25539AB38D66}" dt="2021-01-21T06:22:29.789" v="44" actId="2696"/>
        <pc:sldMkLst>
          <pc:docMk/>
          <pc:sldMk cId="1091673551" sldId="427"/>
        </pc:sldMkLst>
        <pc:graphicFrameChg chg="modGraphic">
          <ac:chgData name="Chengfang Wang" userId="8ac6f599-abed-4944-8e27-555af41f975a" providerId="ADAL" clId="{6FB395F7-488E-4CBB-A40F-25539AB38D66}" dt="2021-01-21T06:13:25.410" v="31" actId="2164"/>
          <ac:graphicFrameMkLst>
            <pc:docMk/>
            <pc:sldMk cId="1091673551" sldId="427"/>
            <ac:graphicFrameMk id="5" creationId="{8440F63A-59A9-4688-B80F-A09C3C52D61A}"/>
          </ac:graphicFrameMkLst>
        </pc:graphicFrameChg>
      </pc:sldChg>
      <pc:sldChg chg="modSp add mod">
        <pc:chgData name="Chengfang Wang" userId="8ac6f599-abed-4944-8e27-555af41f975a" providerId="ADAL" clId="{6FB395F7-488E-4CBB-A40F-25539AB38D66}" dt="2021-01-28T06:14:58.403" v="398" actId="1076"/>
        <pc:sldMkLst>
          <pc:docMk/>
          <pc:sldMk cId="3728871229" sldId="427"/>
        </pc:sldMkLst>
        <pc:spChg chg="mod">
          <ac:chgData name="Chengfang Wang" userId="8ac6f599-abed-4944-8e27-555af41f975a" providerId="ADAL" clId="{6FB395F7-488E-4CBB-A40F-25539AB38D66}" dt="2021-01-28T06:14:49.035" v="397" actId="20577"/>
          <ac:spMkLst>
            <pc:docMk/>
            <pc:sldMk cId="3728871229" sldId="427"/>
            <ac:spMk id="4" creationId="{00000000-0000-0000-0000-000000000000}"/>
          </ac:spMkLst>
        </pc:spChg>
        <pc:graphicFrameChg chg="mod">
          <ac:chgData name="Chengfang Wang" userId="8ac6f599-abed-4944-8e27-555af41f975a" providerId="ADAL" clId="{6FB395F7-488E-4CBB-A40F-25539AB38D66}" dt="2021-01-28T06:14:58.403" v="398" actId="1076"/>
          <ac:graphicFrameMkLst>
            <pc:docMk/>
            <pc:sldMk cId="3728871229" sldId="427"/>
            <ac:graphicFrameMk id="5" creationId="{8440F63A-59A9-4688-B80F-A09C3C52D61A}"/>
          </ac:graphicFrameMkLst>
        </pc:graphicFrameChg>
      </pc:sldChg>
      <pc:sldChg chg="add del">
        <pc:chgData name="Chengfang Wang" userId="8ac6f599-abed-4944-8e27-555af41f975a" providerId="ADAL" clId="{6FB395F7-488E-4CBB-A40F-25539AB38D66}" dt="2021-01-21T06:12:20.995" v="19" actId="47"/>
        <pc:sldMkLst>
          <pc:docMk/>
          <pc:sldMk cId="306744253" sldId="428"/>
        </pc:sldMkLst>
      </pc:sldChg>
      <pc:sldChg chg="modSp add mod">
        <pc:chgData name="Chengfang Wang" userId="8ac6f599-abed-4944-8e27-555af41f975a" providerId="ADAL" clId="{6FB395F7-488E-4CBB-A40F-25539AB38D66}" dt="2021-01-21T06:23:51.484" v="56" actId="20577"/>
        <pc:sldMkLst>
          <pc:docMk/>
          <pc:sldMk cId="0" sldId="467"/>
        </pc:sldMkLst>
        <pc:spChg chg="mod">
          <ac:chgData name="Chengfang Wang" userId="8ac6f599-abed-4944-8e27-555af41f975a" providerId="ADAL" clId="{6FB395F7-488E-4CBB-A40F-25539AB38D66}" dt="2021-01-21T06:23:51.484" v="56" actId="20577"/>
          <ac:spMkLst>
            <pc:docMk/>
            <pc:sldMk cId="0" sldId="467"/>
            <ac:spMk id="165892" creationId="{2B6A163C-4AD3-4CA3-A044-B8382EC84809}"/>
          </ac:spMkLst>
        </pc:spChg>
      </pc:sldChg>
      <pc:sldChg chg="add">
        <pc:chgData name="Chengfang Wang" userId="8ac6f599-abed-4944-8e27-555af41f975a" providerId="ADAL" clId="{6FB395F7-488E-4CBB-A40F-25539AB38D66}" dt="2021-01-21T06:17:00.196" v="39"/>
        <pc:sldMkLst>
          <pc:docMk/>
          <pc:sldMk cId="0" sldId="485"/>
        </pc:sldMkLst>
      </pc:sldChg>
      <pc:sldChg chg="add">
        <pc:chgData name="Chengfang Wang" userId="8ac6f599-abed-4944-8e27-555af41f975a" providerId="ADAL" clId="{6FB395F7-488E-4CBB-A40F-25539AB38D66}" dt="2021-01-21T06:17:00.196" v="39"/>
        <pc:sldMkLst>
          <pc:docMk/>
          <pc:sldMk cId="2798125634" sldId="496"/>
        </pc:sldMkLst>
      </pc:sldChg>
      <pc:sldChg chg="modSp add mod">
        <pc:chgData name="Chengfang Wang" userId="8ac6f599-abed-4944-8e27-555af41f975a" providerId="ADAL" clId="{6FB395F7-488E-4CBB-A40F-25539AB38D66}" dt="2021-01-29T06:15:44.821" v="517" actId="20577"/>
        <pc:sldMkLst>
          <pc:docMk/>
          <pc:sldMk cId="3843374810" sldId="519"/>
        </pc:sldMkLst>
        <pc:spChg chg="mod">
          <ac:chgData name="Chengfang Wang" userId="8ac6f599-abed-4944-8e27-555af41f975a" providerId="ADAL" clId="{6FB395F7-488E-4CBB-A40F-25539AB38D66}" dt="2021-01-29T06:15:44.821" v="517" actId="20577"/>
          <ac:spMkLst>
            <pc:docMk/>
            <pc:sldMk cId="3843374810" sldId="519"/>
            <ac:spMk id="4" creationId="{00000000-0000-0000-0000-000000000000}"/>
          </ac:spMkLst>
        </pc:spChg>
      </pc:sldChg>
      <pc:sldChg chg="add">
        <pc:chgData name="Chengfang Wang" userId="8ac6f599-abed-4944-8e27-555af41f975a" providerId="ADAL" clId="{6FB395F7-488E-4CBB-A40F-25539AB38D66}" dt="2021-01-25T06:05:08.277" v="305"/>
        <pc:sldMkLst>
          <pc:docMk/>
          <pc:sldMk cId="296713856" sldId="534"/>
        </pc:sldMkLst>
      </pc:sldChg>
      <pc:sldChg chg="add">
        <pc:chgData name="Chengfang Wang" userId="8ac6f599-abed-4944-8e27-555af41f975a" providerId="ADAL" clId="{6FB395F7-488E-4CBB-A40F-25539AB38D66}" dt="2021-01-25T06:05:08.277" v="305"/>
        <pc:sldMkLst>
          <pc:docMk/>
          <pc:sldMk cId="3376301687" sldId="535"/>
        </pc:sldMkLst>
      </pc:sldChg>
      <pc:sldChg chg="modSp add mod">
        <pc:chgData name="Chengfang Wang" userId="8ac6f599-abed-4944-8e27-555af41f975a" providerId="ADAL" clId="{6FB395F7-488E-4CBB-A40F-25539AB38D66}" dt="2021-01-29T06:15:55.855" v="522" actId="20577"/>
        <pc:sldMkLst>
          <pc:docMk/>
          <pc:sldMk cId="2982426462" sldId="559"/>
        </pc:sldMkLst>
        <pc:spChg chg="mod">
          <ac:chgData name="Chengfang Wang" userId="8ac6f599-abed-4944-8e27-555af41f975a" providerId="ADAL" clId="{6FB395F7-488E-4CBB-A40F-25539AB38D66}" dt="2021-01-29T06:15:55.855" v="522" actId="20577"/>
          <ac:spMkLst>
            <pc:docMk/>
            <pc:sldMk cId="2982426462" sldId="559"/>
            <ac:spMk id="2" creationId="{3BE713BF-1BA1-4E65-B29A-181BDB2CEA6D}"/>
          </ac:spMkLst>
        </pc:spChg>
      </pc:sldChg>
      <pc:sldChg chg="delSp modSp add mod">
        <pc:chgData name="Chengfang Wang" userId="8ac6f599-abed-4944-8e27-555af41f975a" providerId="ADAL" clId="{6FB395F7-488E-4CBB-A40F-25539AB38D66}" dt="2021-01-25T02:12:54.451" v="165" actId="1076"/>
        <pc:sldMkLst>
          <pc:docMk/>
          <pc:sldMk cId="0" sldId="580"/>
        </pc:sldMkLst>
        <pc:spChg chg="del">
          <ac:chgData name="Chengfang Wang" userId="8ac6f599-abed-4944-8e27-555af41f975a" providerId="ADAL" clId="{6FB395F7-488E-4CBB-A40F-25539AB38D66}" dt="2021-01-25T02:12:49.409" v="164" actId="478"/>
          <ac:spMkLst>
            <pc:docMk/>
            <pc:sldMk cId="0" sldId="580"/>
            <ac:spMk id="2" creationId="{449ED72E-2D62-40C9-A1A7-F75A3BBC4E36}"/>
          </ac:spMkLst>
        </pc:spChg>
        <pc:picChg chg="del mod">
          <ac:chgData name="Chengfang Wang" userId="8ac6f599-abed-4944-8e27-555af41f975a" providerId="ADAL" clId="{6FB395F7-488E-4CBB-A40F-25539AB38D66}" dt="2021-01-25T02:12:46.862" v="163" actId="478"/>
          <ac:picMkLst>
            <pc:docMk/>
            <pc:sldMk cId="0" sldId="580"/>
            <ac:picMk id="4" creationId="{634E33D0-A016-4B83-A6F0-B1B550273CE6}"/>
          </ac:picMkLst>
        </pc:picChg>
        <pc:picChg chg="mod">
          <ac:chgData name="Chengfang Wang" userId="8ac6f599-abed-4944-8e27-555af41f975a" providerId="ADAL" clId="{6FB395F7-488E-4CBB-A40F-25539AB38D66}" dt="2021-01-25T02:12:54.451" v="165" actId="1076"/>
          <ac:picMkLst>
            <pc:docMk/>
            <pc:sldMk cId="0" sldId="580"/>
            <ac:picMk id="156675" creationId="{F1A4DCA5-20CD-4A92-B98B-46A0F13B3EFF}"/>
          </ac:picMkLst>
        </pc:picChg>
      </pc:sldChg>
      <pc:sldChg chg="addSp delSp modSp add mod">
        <pc:chgData name="Chengfang Wang" userId="8ac6f599-abed-4944-8e27-555af41f975a" providerId="ADAL" clId="{6FB395F7-488E-4CBB-A40F-25539AB38D66}" dt="2021-01-28T07:55:05.327" v="512" actId="14100"/>
        <pc:sldMkLst>
          <pc:docMk/>
          <pc:sldMk cId="874332140" sldId="587"/>
        </pc:sldMkLst>
        <pc:spChg chg="mod">
          <ac:chgData name="Chengfang Wang" userId="8ac6f599-abed-4944-8e27-555af41f975a" providerId="ADAL" clId="{6FB395F7-488E-4CBB-A40F-25539AB38D66}" dt="2021-01-28T07:55:00.019" v="511" actId="14100"/>
          <ac:spMkLst>
            <pc:docMk/>
            <pc:sldMk cId="874332140" sldId="587"/>
            <ac:spMk id="2" creationId="{5A2B9DDF-8F1E-4D7F-BBA1-DB338C8FC628}"/>
          </ac:spMkLst>
        </pc:spChg>
        <pc:graphicFrameChg chg="add del mod">
          <ac:chgData name="Chengfang Wang" userId="8ac6f599-abed-4944-8e27-555af41f975a" providerId="ADAL" clId="{6FB395F7-488E-4CBB-A40F-25539AB38D66}" dt="2021-01-28T07:34:23.158" v="437"/>
          <ac:graphicFrameMkLst>
            <pc:docMk/>
            <pc:sldMk cId="874332140" sldId="587"/>
            <ac:graphicFrameMk id="6" creationId="{E1E316DD-E4B6-43CD-8D0E-F90EDA4C3E8B}"/>
          </ac:graphicFrameMkLst>
        </pc:graphicFrameChg>
        <pc:picChg chg="add del mod">
          <ac:chgData name="Chengfang Wang" userId="8ac6f599-abed-4944-8e27-555af41f975a" providerId="ADAL" clId="{6FB395F7-488E-4CBB-A40F-25539AB38D66}" dt="2021-01-28T07:34:23.158" v="437"/>
          <ac:picMkLst>
            <pc:docMk/>
            <pc:sldMk cId="874332140" sldId="587"/>
            <ac:picMk id="4" creationId="{4568B8F8-937B-49A9-90BB-1AFA9B82EB5C}"/>
          </ac:picMkLst>
        </pc:picChg>
        <pc:picChg chg="del">
          <ac:chgData name="Chengfang Wang" userId="8ac6f599-abed-4944-8e27-555af41f975a" providerId="ADAL" clId="{6FB395F7-488E-4CBB-A40F-25539AB38D66}" dt="2021-01-28T07:33:35.840" v="432" actId="478"/>
          <ac:picMkLst>
            <pc:docMk/>
            <pc:sldMk cId="874332140" sldId="587"/>
            <ac:picMk id="5" creationId="{2E48DFBC-8744-4533-9686-BEF843E24B9A}"/>
          </ac:picMkLst>
        </pc:picChg>
        <pc:picChg chg="add mod">
          <ac:chgData name="Chengfang Wang" userId="8ac6f599-abed-4944-8e27-555af41f975a" providerId="ADAL" clId="{6FB395F7-488E-4CBB-A40F-25539AB38D66}" dt="2021-01-28T07:55:05.327" v="512" actId="14100"/>
          <ac:picMkLst>
            <pc:docMk/>
            <pc:sldMk cId="874332140" sldId="587"/>
            <ac:picMk id="8" creationId="{1EAA182B-83D8-4FC4-98BC-46AD63954A6F}"/>
          </ac:picMkLst>
        </pc:picChg>
      </pc:sldChg>
      <pc:sldChg chg="addSp delSp modSp add mod">
        <pc:chgData name="Chengfang Wang" userId="8ac6f599-abed-4944-8e27-555af41f975a" providerId="ADAL" clId="{6FB395F7-488E-4CBB-A40F-25539AB38D66}" dt="2021-01-28T07:54:51.069" v="510" actId="1076"/>
        <pc:sldMkLst>
          <pc:docMk/>
          <pc:sldMk cId="102206865" sldId="588"/>
        </pc:sldMkLst>
        <pc:spChg chg="mod">
          <ac:chgData name="Chengfang Wang" userId="8ac6f599-abed-4944-8e27-555af41f975a" providerId="ADAL" clId="{6FB395F7-488E-4CBB-A40F-25539AB38D66}" dt="2021-01-28T07:54:51.069" v="510" actId="1076"/>
          <ac:spMkLst>
            <pc:docMk/>
            <pc:sldMk cId="102206865" sldId="588"/>
            <ac:spMk id="2" creationId="{5A2B9DDF-8F1E-4D7F-BBA1-DB338C8FC628}"/>
          </ac:spMkLst>
        </pc:spChg>
        <pc:spChg chg="mod">
          <ac:chgData name="Chengfang Wang" userId="8ac6f599-abed-4944-8e27-555af41f975a" providerId="ADAL" clId="{6FB395F7-488E-4CBB-A40F-25539AB38D66}" dt="2021-01-28T07:47:15.610" v="470" actId="1076"/>
          <ac:spMkLst>
            <pc:docMk/>
            <pc:sldMk cId="102206865" sldId="588"/>
            <ac:spMk id="6" creationId="{5FF1047C-8E98-4BAD-9BF4-FD10E0BC30BE}"/>
          </ac:spMkLst>
        </pc:spChg>
        <pc:spChg chg="mod">
          <ac:chgData name="Chengfang Wang" userId="8ac6f599-abed-4944-8e27-555af41f975a" providerId="ADAL" clId="{6FB395F7-488E-4CBB-A40F-25539AB38D66}" dt="2021-01-28T07:47:19.527" v="471" actId="1076"/>
          <ac:spMkLst>
            <pc:docMk/>
            <pc:sldMk cId="102206865" sldId="588"/>
            <ac:spMk id="7" creationId="{9FAE5E1B-9967-4279-8484-EEA5D272B8C8}"/>
          </ac:spMkLst>
        </pc:spChg>
        <pc:picChg chg="del">
          <ac:chgData name="Chengfang Wang" userId="8ac6f599-abed-4944-8e27-555af41f975a" providerId="ADAL" clId="{6FB395F7-488E-4CBB-A40F-25539AB38D66}" dt="2021-01-28T07:33:30.066" v="431" actId="478"/>
          <ac:picMkLst>
            <pc:docMk/>
            <pc:sldMk cId="102206865" sldId="588"/>
            <ac:picMk id="4" creationId="{A86C5A4B-C33F-491E-9A1F-33FDDF4CC0C4}"/>
          </ac:picMkLst>
        </pc:picChg>
        <pc:picChg chg="add mod ord">
          <ac:chgData name="Chengfang Wang" userId="8ac6f599-abed-4944-8e27-555af41f975a" providerId="ADAL" clId="{6FB395F7-488E-4CBB-A40F-25539AB38D66}" dt="2021-01-28T07:47:01.593" v="468" actId="1076"/>
          <ac:picMkLst>
            <pc:docMk/>
            <pc:sldMk cId="102206865" sldId="588"/>
            <ac:picMk id="5" creationId="{16B69242-305A-46E0-9250-D62FF84110B1}"/>
          </ac:picMkLst>
        </pc:picChg>
      </pc:sldChg>
      <pc:sldChg chg="addSp delSp modSp add mod delAnim">
        <pc:chgData name="Chengfang Wang" userId="8ac6f599-abed-4944-8e27-555af41f975a" providerId="ADAL" clId="{6FB395F7-488E-4CBB-A40F-25539AB38D66}" dt="2021-01-28T07:47:32.897" v="473" actId="27614"/>
        <pc:sldMkLst>
          <pc:docMk/>
          <pc:sldMk cId="2017161935" sldId="589"/>
        </pc:sldMkLst>
        <pc:picChg chg="del">
          <ac:chgData name="Chengfang Wang" userId="8ac6f599-abed-4944-8e27-555af41f975a" providerId="ADAL" clId="{6FB395F7-488E-4CBB-A40F-25539AB38D66}" dt="2021-01-28T07:34:30.899" v="438" actId="478"/>
          <ac:picMkLst>
            <pc:docMk/>
            <pc:sldMk cId="2017161935" sldId="589"/>
            <ac:picMk id="4" creationId="{1B628AB8-8B76-4CB6-B3ED-6FA23A736B12}"/>
          </ac:picMkLst>
        </pc:picChg>
        <pc:picChg chg="add mod">
          <ac:chgData name="Chengfang Wang" userId="8ac6f599-abed-4944-8e27-555af41f975a" providerId="ADAL" clId="{6FB395F7-488E-4CBB-A40F-25539AB38D66}" dt="2021-01-28T07:47:32.897" v="473" actId="27614"/>
          <ac:picMkLst>
            <pc:docMk/>
            <pc:sldMk cId="2017161935" sldId="589"/>
            <ac:picMk id="5" creationId="{15FC9507-CBF9-4589-B4B8-DBA27E7E7EA8}"/>
          </ac:picMkLst>
        </pc:picChg>
      </pc:sldChg>
      <pc:sldChg chg="addSp delSp modSp add mod delAnim modAnim">
        <pc:chgData name="Chengfang Wang" userId="8ac6f599-abed-4944-8e27-555af41f975a" providerId="ADAL" clId="{6FB395F7-488E-4CBB-A40F-25539AB38D66}" dt="2021-01-28T07:50:43.320" v="501"/>
        <pc:sldMkLst>
          <pc:docMk/>
          <pc:sldMk cId="4215769346" sldId="591"/>
        </pc:sldMkLst>
        <pc:spChg chg="mod">
          <ac:chgData name="Chengfang Wang" userId="8ac6f599-abed-4944-8e27-555af41f975a" providerId="ADAL" clId="{6FB395F7-488E-4CBB-A40F-25539AB38D66}" dt="2021-01-28T07:49:22.724" v="490" actId="1076"/>
          <ac:spMkLst>
            <pc:docMk/>
            <pc:sldMk cId="4215769346" sldId="591"/>
            <ac:spMk id="6" creationId="{7FC2614E-7AD7-4A31-840C-10178438FE9A}"/>
          </ac:spMkLst>
        </pc:spChg>
        <pc:spChg chg="add mod">
          <ac:chgData name="Chengfang Wang" userId="8ac6f599-abed-4944-8e27-555af41f975a" providerId="ADAL" clId="{6FB395F7-488E-4CBB-A40F-25539AB38D66}" dt="2021-01-28T07:49:57.223" v="494" actId="164"/>
          <ac:spMkLst>
            <pc:docMk/>
            <pc:sldMk cId="4215769346" sldId="591"/>
            <ac:spMk id="10" creationId="{C40B1537-0513-45FE-B6C7-94854F6C1831}"/>
          </ac:spMkLst>
        </pc:spChg>
        <pc:grpChg chg="add mod ord">
          <ac:chgData name="Chengfang Wang" userId="8ac6f599-abed-4944-8e27-555af41f975a" providerId="ADAL" clId="{6FB395F7-488E-4CBB-A40F-25539AB38D66}" dt="2021-01-28T07:50:00.771" v="495" actId="167"/>
          <ac:grpSpMkLst>
            <pc:docMk/>
            <pc:sldMk cId="4215769346" sldId="591"/>
            <ac:grpSpMk id="11" creationId="{D7CBBC67-C18F-4324-B256-560CA6B2EBE6}"/>
          </ac:grpSpMkLst>
        </pc:grpChg>
        <pc:picChg chg="del">
          <ac:chgData name="Chengfang Wang" userId="8ac6f599-abed-4944-8e27-555af41f975a" providerId="ADAL" clId="{6FB395F7-488E-4CBB-A40F-25539AB38D66}" dt="2021-01-28T07:35:51.926" v="441" actId="478"/>
          <ac:picMkLst>
            <pc:docMk/>
            <pc:sldMk cId="4215769346" sldId="591"/>
            <ac:picMk id="3" creationId="{E2A50EE5-8B94-47FD-842C-67C47D1F949C}"/>
          </ac:picMkLst>
        </pc:picChg>
        <pc:picChg chg="del mod">
          <ac:chgData name="Chengfang Wang" userId="8ac6f599-abed-4944-8e27-555af41f975a" providerId="ADAL" clId="{6FB395F7-488E-4CBB-A40F-25539AB38D66}" dt="2021-01-28T07:35:49.714" v="440" actId="478"/>
          <ac:picMkLst>
            <pc:docMk/>
            <pc:sldMk cId="4215769346" sldId="591"/>
            <ac:picMk id="4" creationId="{9A2C4EF8-4106-47F1-A2C9-E0868EE60C48}"/>
          </ac:picMkLst>
        </pc:picChg>
        <pc:picChg chg="add del mod ord">
          <ac:chgData name="Chengfang Wang" userId="8ac6f599-abed-4944-8e27-555af41f975a" providerId="ADAL" clId="{6FB395F7-488E-4CBB-A40F-25539AB38D66}" dt="2021-01-28T07:47:33.079" v="475" actId="478"/>
          <ac:picMkLst>
            <pc:docMk/>
            <pc:sldMk cId="4215769346" sldId="591"/>
            <ac:picMk id="7" creationId="{1739A383-1BCD-4242-8C90-011407B355CB}"/>
          </ac:picMkLst>
        </pc:picChg>
        <pc:picChg chg="add mod ord">
          <ac:chgData name="Chengfang Wang" userId="8ac6f599-abed-4944-8e27-555af41f975a" providerId="ADAL" clId="{6FB395F7-488E-4CBB-A40F-25539AB38D66}" dt="2021-01-28T07:49:57.223" v="494" actId="164"/>
          <ac:picMkLst>
            <pc:docMk/>
            <pc:sldMk cId="4215769346" sldId="591"/>
            <ac:picMk id="9" creationId="{3A0F0216-C6E9-425B-B69A-4D15F3788175}"/>
          </ac:picMkLst>
        </pc:picChg>
        <pc:picChg chg="add mod">
          <ac:chgData name="Chengfang Wang" userId="8ac6f599-abed-4944-8e27-555af41f975a" providerId="ADAL" clId="{6FB395F7-488E-4CBB-A40F-25539AB38D66}" dt="2021-01-28T07:50:37.769" v="500" actId="1035"/>
          <ac:picMkLst>
            <pc:docMk/>
            <pc:sldMk cId="4215769346" sldId="591"/>
            <ac:picMk id="13" creationId="{D045735F-3361-4E8F-BEAA-5D9E201A6632}"/>
          </ac:picMkLst>
        </pc:picChg>
      </pc:sldChg>
      <pc:sldChg chg="addSp delSp modSp add mod">
        <pc:chgData name="Chengfang Wang" userId="8ac6f599-abed-4944-8e27-555af41f975a" providerId="ADAL" clId="{6FB395F7-488E-4CBB-A40F-25539AB38D66}" dt="2021-01-28T07:48:09.890" v="482" actId="1076"/>
        <pc:sldMkLst>
          <pc:docMk/>
          <pc:sldMk cId="2775167517" sldId="592"/>
        </pc:sldMkLst>
        <pc:spChg chg="mod">
          <ac:chgData name="Chengfang Wang" userId="8ac6f599-abed-4944-8e27-555af41f975a" providerId="ADAL" clId="{6FB395F7-488E-4CBB-A40F-25539AB38D66}" dt="2021-01-28T07:48:09.890" v="482" actId="1076"/>
          <ac:spMkLst>
            <pc:docMk/>
            <pc:sldMk cId="2775167517" sldId="592"/>
            <ac:spMk id="5" creationId="{675A196E-DB9E-462E-AC93-60651076332F}"/>
          </ac:spMkLst>
        </pc:spChg>
        <pc:picChg chg="del mod">
          <ac:chgData name="Chengfang Wang" userId="8ac6f599-abed-4944-8e27-555af41f975a" providerId="ADAL" clId="{6FB395F7-488E-4CBB-A40F-25539AB38D66}" dt="2021-01-28T07:47:54.338" v="477" actId="478"/>
          <ac:picMkLst>
            <pc:docMk/>
            <pc:sldMk cId="2775167517" sldId="592"/>
            <ac:picMk id="4" creationId="{6C8E3685-8EE2-47AF-AD2C-EE8E4655FCC5}"/>
          </ac:picMkLst>
        </pc:picChg>
        <pc:picChg chg="add mod ord">
          <ac:chgData name="Chengfang Wang" userId="8ac6f599-abed-4944-8e27-555af41f975a" providerId="ADAL" clId="{6FB395F7-488E-4CBB-A40F-25539AB38D66}" dt="2021-01-28T07:48:04.063" v="480" actId="27614"/>
          <ac:picMkLst>
            <pc:docMk/>
            <pc:sldMk cId="2775167517" sldId="592"/>
            <ac:picMk id="6" creationId="{ED5F87DE-CB63-495B-A8E1-AFCB6E81B71A}"/>
          </ac:picMkLst>
        </pc:picChg>
      </pc:sldChg>
      <pc:sldChg chg="add">
        <pc:chgData name="Chengfang Wang" userId="8ac6f599-abed-4944-8e27-555af41f975a" providerId="ADAL" clId="{6FB395F7-488E-4CBB-A40F-25539AB38D66}" dt="2021-01-21T06:17:00.196" v="39"/>
        <pc:sldMkLst>
          <pc:docMk/>
          <pc:sldMk cId="1557377042" sldId="593"/>
        </pc:sldMkLst>
      </pc:sldChg>
      <pc:sldChg chg="add">
        <pc:chgData name="Chengfang Wang" userId="8ac6f599-abed-4944-8e27-555af41f975a" providerId="ADAL" clId="{6FB395F7-488E-4CBB-A40F-25539AB38D66}" dt="2021-01-21T06:17:00.196" v="39"/>
        <pc:sldMkLst>
          <pc:docMk/>
          <pc:sldMk cId="2377491815" sldId="594"/>
        </pc:sldMkLst>
      </pc:sldChg>
      <pc:sldChg chg="addSp delSp modSp add mod">
        <pc:chgData name="Chengfang Wang" userId="8ac6f599-abed-4944-8e27-555af41f975a" providerId="ADAL" clId="{6FB395F7-488E-4CBB-A40F-25539AB38D66}" dt="2021-01-28T07:48:19.994" v="485" actId="27614"/>
        <pc:sldMkLst>
          <pc:docMk/>
          <pc:sldMk cId="2411193167" sldId="595"/>
        </pc:sldMkLst>
        <pc:grpChg chg="del">
          <ac:chgData name="Chengfang Wang" userId="8ac6f599-abed-4944-8e27-555af41f975a" providerId="ADAL" clId="{6FB395F7-488E-4CBB-A40F-25539AB38D66}" dt="2021-01-28T07:48:16.301" v="483" actId="478"/>
          <ac:grpSpMkLst>
            <pc:docMk/>
            <pc:sldMk cId="2411193167" sldId="595"/>
            <ac:grpSpMk id="8" creationId="{4D349388-FAD1-4DF4-8F6F-7E2CD3103F05}"/>
          </ac:grpSpMkLst>
        </pc:grpChg>
        <pc:picChg chg="add mod">
          <ac:chgData name="Chengfang Wang" userId="8ac6f599-abed-4944-8e27-555af41f975a" providerId="ADAL" clId="{6FB395F7-488E-4CBB-A40F-25539AB38D66}" dt="2021-01-28T07:48:19.994" v="485" actId="27614"/>
          <ac:picMkLst>
            <pc:docMk/>
            <pc:sldMk cId="2411193167" sldId="595"/>
            <ac:picMk id="3" creationId="{339793E0-9A23-4302-A20C-293BA3550D7D}"/>
          </ac:picMkLst>
        </pc:picChg>
      </pc:sldChg>
      <pc:sldChg chg="add">
        <pc:chgData name="Chengfang Wang" userId="8ac6f599-abed-4944-8e27-555af41f975a" providerId="ADAL" clId="{6FB395F7-488E-4CBB-A40F-25539AB38D66}" dt="2021-01-21T06:17:00.196" v="39"/>
        <pc:sldMkLst>
          <pc:docMk/>
          <pc:sldMk cId="2097917955" sldId="596"/>
        </pc:sldMkLst>
      </pc:sldChg>
      <pc:sldChg chg="modSp add mod">
        <pc:chgData name="Chengfang Wang" userId="8ac6f599-abed-4944-8e27-555af41f975a" providerId="ADAL" clId="{6FB395F7-488E-4CBB-A40F-25539AB38D66}" dt="2021-01-28T06:06:42.508" v="392" actId="20577"/>
        <pc:sldMkLst>
          <pc:docMk/>
          <pc:sldMk cId="0" sldId="605"/>
        </pc:sldMkLst>
        <pc:spChg chg="mod">
          <ac:chgData name="Chengfang Wang" userId="8ac6f599-abed-4944-8e27-555af41f975a" providerId="ADAL" clId="{6FB395F7-488E-4CBB-A40F-25539AB38D66}" dt="2021-01-28T06:06:42.508" v="392" actId="20577"/>
          <ac:spMkLst>
            <pc:docMk/>
            <pc:sldMk cId="0" sldId="605"/>
            <ac:spMk id="3" creationId="{AFAEE33A-A53B-422A-B28B-E133A38F6C7E}"/>
          </ac:spMkLst>
        </pc:spChg>
      </pc:sldChg>
      <pc:sldChg chg="modSp add del mod">
        <pc:chgData name="Chengfang Wang" userId="8ac6f599-abed-4944-8e27-555af41f975a" providerId="ADAL" clId="{6FB395F7-488E-4CBB-A40F-25539AB38D66}" dt="2021-01-21T06:22:29.789" v="44" actId="2696"/>
        <pc:sldMkLst>
          <pc:docMk/>
          <pc:sldMk cId="768047820" sldId="872"/>
        </pc:sldMkLst>
        <pc:spChg chg="mod">
          <ac:chgData name="Chengfang Wang" userId="8ac6f599-abed-4944-8e27-555af41f975a" providerId="ADAL" clId="{6FB395F7-488E-4CBB-A40F-25539AB38D66}" dt="2021-01-21T06:14:11.529" v="38" actId="20577"/>
          <ac:spMkLst>
            <pc:docMk/>
            <pc:sldMk cId="768047820" sldId="872"/>
            <ac:spMk id="9" creationId="{F87A340B-D4CF-46D5-9853-2E9EDA33F401}"/>
          </ac:spMkLst>
        </pc:spChg>
      </pc:sldChg>
      <pc:sldChg chg="add del">
        <pc:chgData name="Chengfang Wang" userId="8ac6f599-abed-4944-8e27-555af41f975a" providerId="ADAL" clId="{6FB395F7-488E-4CBB-A40F-25539AB38D66}" dt="2021-01-21T06:23:39.463" v="55" actId="47"/>
        <pc:sldMkLst>
          <pc:docMk/>
          <pc:sldMk cId="861204530" sldId="872"/>
        </pc:sldMkLst>
      </pc:sldChg>
      <pc:sldChg chg="add ord">
        <pc:chgData name="Chengfang Wang" userId="8ac6f599-abed-4944-8e27-555af41f975a" providerId="ADAL" clId="{6FB395F7-488E-4CBB-A40F-25539AB38D66}" dt="2021-01-25T06:05:12.874" v="307"/>
        <pc:sldMkLst>
          <pc:docMk/>
          <pc:sldMk cId="2313470078" sldId="1237"/>
        </pc:sldMkLst>
      </pc:sldChg>
      <pc:sldChg chg="modSp add del mod">
        <pc:chgData name="Chengfang Wang" userId="8ac6f599-abed-4944-8e27-555af41f975a" providerId="ADAL" clId="{6FB395F7-488E-4CBB-A40F-25539AB38D66}" dt="2021-01-25T02:13:05.848" v="166" actId="47"/>
        <pc:sldMkLst>
          <pc:docMk/>
          <pc:sldMk cId="4285717872" sldId="1270"/>
        </pc:sldMkLst>
        <pc:spChg chg="mod">
          <ac:chgData name="Chengfang Wang" userId="8ac6f599-abed-4944-8e27-555af41f975a" providerId="ADAL" clId="{6FB395F7-488E-4CBB-A40F-25539AB38D66}" dt="2021-01-21T06:20:28.937" v="43" actId="20577"/>
          <ac:spMkLst>
            <pc:docMk/>
            <pc:sldMk cId="4285717872" sldId="1270"/>
            <ac:spMk id="2" creationId="{3A6744E8-8059-4049-A265-0A5D87BB3547}"/>
          </ac:spMkLst>
        </pc:spChg>
      </pc:sldChg>
      <pc:sldChg chg="addSp delSp modSp add mod">
        <pc:chgData name="Chengfang Wang" userId="8ac6f599-abed-4944-8e27-555af41f975a" providerId="ADAL" clId="{6FB395F7-488E-4CBB-A40F-25539AB38D66}" dt="2021-01-25T02:56:13.719" v="191" actId="2710"/>
        <pc:sldMkLst>
          <pc:docMk/>
          <pc:sldMk cId="2102789485" sldId="1564"/>
        </pc:sldMkLst>
        <pc:spChg chg="add del mod">
          <ac:chgData name="Chengfang Wang" userId="8ac6f599-abed-4944-8e27-555af41f975a" providerId="ADAL" clId="{6FB395F7-488E-4CBB-A40F-25539AB38D66}" dt="2021-01-25T02:54:34.490" v="177" actId="478"/>
          <ac:spMkLst>
            <pc:docMk/>
            <pc:sldMk cId="2102789485" sldId="1564"/>
            <ac:spMk id="3" creationId="{120DAB51-295C-4837-BD12-A6EA6AF08F1E}"/>
          </ac:spMkLst>
        </pc:spChg>
        <pc:spChg chg="del">
          <ac:chgData name="Chengfang Wang" userId="8ac6f599-abed-4944-8e27-555af41f975a" providerId="ADAL" clId="{6FB395F7-488E-4CBB-A40F-25539AB38D66}" dt="2021-01-25T02:54:20.860" v="174" actId="478"/>
          <ac:spMkLst>
            <pc:docMk/>
            <pc:sldMk cId="2102789485" sldId="1564"/>
            <ac:spMk id="4" creationId="{81551D75-1F82-42D6-8C2E-28DC511FD850}"/>
          </ac:spMkLst>
        </pc:spChg>
        <pc:spChg chg="add mod">
          <ac:chgData name="Chengfang Wang" userId="8ac6f599-abed-4944-8e27-555af41f975a" providerId="ADAL" clId="{6FB395F7-488E-4CBB-A40F-25539AB38D66}" dt="2021-01-25T02:56:13.719" v="191" actId="2710"/>
          <ac:spMkLst>
            <pc:docMk/>
            <pc:sldMk cId="2102789485" sldId="1564"/>
            <ac:spMk id="7" creationId="{5629FF96-3FB3-493C-96AC-87666AC444F7}"/>
          </ac:spMkLst>
        </pc:spChg>
        <pc:spChg chg="add mod">
          <ac:chgData name="Chengfang Wang" userId="8ac6f599-abed-4944-8e27-555af41f975a" providerId="ADAL" clId="{6FB395F7-488E-4CBB-A40F-25539AB38D66}" dt="2021-01-25T02:55:42.798" v="186"/>
          <ac:spMkLst>
            <pc:docMk/>
            <pc:sldMk cId="2102789485" sldId="1564"/>
            <ac:spMk id="8" creationId="{DAD2062F-0C61-4811-A642-E93472662971}"/>
          </ac:spMkLst>
        </pc:spChg>
        <pc:spChg chg="del">
          <ac:chgData name="Chengfang Wang" userId="8ac6f599-abed-4944-8e27-555af41f975a" providerId="ADAL" clId="{6FB395F7-488E-4CBB-A40F-25539AB38D66}" dt="2021-01-25T02:54:27.550" v="175" actId="478"/>
          <ac:spMkLst>
            <pc:docMk/>
            <pc:sldMk cId="2102789485" sldId="1564"/>
            <ac:spMk id="115714" creationId="{00000000-0000-0000-0000-000000000000}"/>
          </ac:spMkLst>
        </pc:spChg>
        <pc:picChg chg="mod">
          <ac:chgData name="Chengfang Wang" userId="8ac6f599-abed-4944-8e27-555af41f975a" providerId="ADAL" clId="{6FB395F7-488E-4CBB-A40F-25539AB38D66}" dt="2021-01-25T02:54:36.123" v="178" actId="1076"/>
          <ac:picMkLst>
            <pc:docMk/>
            <pc:sldMk cId="2102789485" sldId="1564"/>
            <ac:picMk id="2" creationId="{965E7286-5585-4991-8696-E265FDD9002A}"/>
          </ac:picMkLst>
        </pc:picChg>
      </pc:sldChg>
      <pc:sldChg chg="add del">
        <pc:chgData name="Chengfang Wang" userId="8ac6f599-abed-4944-8e27-555af41f975a" providerId="ADAL" clId="{6FB395F7-488E-4CBB-A40F-25539AB38D66}" dt="2021-01-21T07:47:20.854" v="96" actId="47"/>
        <pc:sldMkLst>
          <pc:docMk/>
          <pc:sldMk cId="0" sldId="1577"/>
        </pc:sldMkLst>
      </pc:sldChg>
      <pc:sldChg chg="modSp add mod">
        <pc:chgData name="Chengfang Wang" userId="8ac6f599-abed-4944-8e27-555af41f975a" providerId="ADAL" clId="{6FB395F7-488E-4CBB-A40F-25539AB38D66}" dt="2021-01-28T05:50:53.501" v="369" actId="20577"/>
        <pc:sldMkLst>
          <pc:docMk/>
          <pc:sldMk cId="2960735261" sldId="1625"/>
        </pc:sldMkLst>
        <pc:spChg chg="mod">
          <ac:chgData name="Chengfang Wang" userId="8ac6f599-abed-4944-8e27-555af41f975a" providerId="ADAL" clId="{6FB395F7-488E-4CBB-A40F-25539AB38D66}" dt="2021-01-28T05:50:53.501" v="369" actId="20577"/>
          <ac:spMkLst>
            <pc:docMk/>
            <pc:sldMk cId="2960735261" sldId="1625"/>
            <ac:spMk id="3" creationId="{C95B8870-E585-4261-A4FB-B3C0933A04BB}"/>
          </ac:spMkLst>
        </pc:spChg>
      </pc:sldChg>
      <pc:sldChg chg="modSp add del mod">
        <pc:chgData name="Chengfang Wang" userId="8ac6f599-abed-4944-8e27-555af41f975a" providerId="ADAL" clId="{6FB395F7-488E-4CBB-A40F-25539AB38D66}" dt="2021-01-28T05:50:57.797" v="370" actId="47"/>
        <pc:sldMkLst>
          <pc:docMk/>
          <pc:sldMk cId="3055433488" sldId="1628"/>
        </pc:sldMkLst>
        <pc:spChg chg="mod">
          <ac:chgData name="Chengfang Wang" userId="8ac6f599-abed-4944-8e27-555af41f975a" providerId="ADAL" clId="{6FB395F7-488E-4CBB-A40F-25539AB38D66}" dt="2021-01-25T02:12:37.965" v="161"/>
          <ac:spMkLst>
            <pc:docMk/>
            <pc:sldMk cId="3055433488" sldId="1628"/>
            <ac:spMk id="6" creationId="{44390085-2571-4668-99CD-0DA23248794A}"/>
          </ac:spMkLst>
        </pc:spChg>
      </pc:sldChg>
      <pc:sldChg chg="add">
        <pc:chgData name="Chengfang Wang" userId="8ac6f599-abed-4944-8e27-555af41f975a" providerId="ADAL" clId="{6FB395F7-488E-4CBB-A40F-25539AB38D66}" dt="2021-01-21T06:17:00.196" v="39"/>
        <pc:sldMkLst>
          <pc:docMk/>
          <pc:sldMk cId="0" sldId="1654"/>
        </pc:sldMkLst>
      </pc:sldChg>
      <pc:sldChg chg="modSp add mod">
        <pc:chgData name="Chengfang Wang" userId="8ac6f599-abed-4944-8e27-555af41f975a" providerId="ADAL" clId="{6FB395F7-488E-4CBB-A40F-25539AB38D66}" dt="2021-01-21T06:24:02.745" v="73" actId="20577"/>
        <pc:sldMkLst>
          <pc:docMk/>
          <pc:sldMk cId="0" sldId="1672"/>
        </pc:sldMkLst>
        <pc:graphicFrameChg chg="modGraphic">
          <ac:chgData name="Chengfang Wang" userId="8ac6f599-abed-4944-8e27-555af41f975a" providerId="ADAL" clId="{6FB395F7-488E-4CBB-A40F-25539AB38D66}" dt="2021-01-21T06:24:02.745" v="73" actId="20577"/>
          <ac:graphicFrameMkLst>
            <pc:docMk/>
            <pc:sldMk cId="0" sldId="1672"/>
            <ac:graphicFrameMk id="5" creationId="{881F3275-4B0D-4E6B-AD9B-5F45E232D448}"/>
          </ac:graphicFrameMkLst>
        </pc:graphicFrameChg>
      </pc:sldChg>
      <pc:sldChg chg="add">
        <pc:chgData name="Chengfang Wang" userId="8ac6f599-abed-4944-8e27-555af41f975a" providerId="ADAL" clId="{6FB395F7-488E-4CBB-A40F-25539AB38D66}" dt="2021-01-21T06:17:00.196" v="39"/>
        <pc:sldMkLst>
          <pc:docMk/>
          <pc:sldMk cId="0" sldId="1673"/>
        </pc:sldMkLst>
      </pc:sldChg>
      <pc:sldChg chg="add">
        <pc:chgData name="Chengfang Wang" userId="8ac6f599-abed-4944-8e27-555af41f975a" providerId="ADAL" clId="{6FB395F7-488E-4CBB-A40F-25539AB38D66}" dt="2021-01-21T06:17:00.196" v="39"/>
        <pc:sldMkLst>
          <pc:docMk/>
          <pc:sldMk cId="0" sldId="1674"/>
        </pc:sldMkLst>
      </pc:sldChg>
      <pc:sldChg chg="addSp delSp modSp add mod">
        <pc:chgData name="Chengfang Wang" userId="8ac6f599-abed-4944-8e27-555af41f975a" providerId="ADAL" clId="{6FB395F7-488E-4CBB-A40F-25539AB38D66}" dt="2021-01-28T07:27:09.036" v="419" actId="1076"/>
        <pc:sldMkLst>
          <pc:docMk/>
          <pc:sldMk cId="2907720473" sldId="1719"/>
        </pc:sldMkLst>
        <pc:picChg chg="del">
          <ac:chgData name="Chengfang Wang" userId="8ac6f599-abed-4944-8e27-555af41f975a" providerId="ADAL" clId="{6FB395F7-488E-4CBB-A40F-25539AB38D66}" dt="2021-01-28T07:26:58.028" v="412" actId="478"/>
          <ac:picMkLst>
            <pc:docMk/>
            <pc:sldMk cId="2907720473" sldId="1719"/>
            <ac:picMk id="3" creationId="{659E2D61-06C0-4A0A-9562-079AF6F1A298}"/>
          </ac:picMkLst>
        </pc:picChg>
        <pc:picChg chg="add mod ord">
          <ac:chgData name="Chengfang Wang" userId="8ac6f599-abed-4944-8e27-555af41f975a" providerId="ADAL" clId="{6FB395F7-488E-4CBB-A40F-25539AB38D66}" dt="2021-01-28T07:27:04.338" v="418" actId="167"/>
          <ac:picMkLst>
            <pc:docMk/>
            <pc:sldMk cId="2907720473" sldId="1719"/>
            <ac:picMk id="4" creationId="{3B904F1B-7D3F-434B-B19D-76E1F14307E0}"/>
          </ac:picMkLst>
        </pc:picChg>
        <pc:cxnChg chg="mod">
          <ac:chgData name="Chengfang Wang" userId="8ac6f599-abed-4944-8e27-555af41f975a" providerId="ADAL" clId="{6FB395F7-488E-4CBB-A40F-25539AB38D66}" dt="2021-01-28T07:27:09.036" v="419" actId="1076"/>
          <ac:cxnSpMkLst>
            <pc:docMk/>
            <pc:sldMk cId="2907720473" sldId="1719"/>
            <ac:cxnSpMk id="5" creationId="{DE734B38-A644-4BE9-93F0-E63EFD09A469}"/>
          </ac:cxnSpMkLst>
        </pc:cxnChg>
      </pc:sldChg>
      <pc:sldChg chg="addSp delSp modSp add mod delAnim modAnim">
        <pc:chgData name="Chengfang Wang" userId="8ac6f599-abed-4944-8e27-555af41f975a" providerId="ADAL" clId="{6FB395F7-488E-4CBB-A40F-25539AB38D66}" dt="2021-01-28T07:45:58.048" v="452" actId="962"/>
        <pc:sldMkLst>
          <pc:docMk/>
          <pc:sldMk cId="2229000477" sldId="1720"/>
        </pc:sldMkLst>
        <pc:spChg chg="del">
          <ac:chgData name="Chengfang Wang" userId="8ac6f599-abed-4944-8e27-555af41f975a" providerId="ADAL" clId="{6FB395F7-488E-4CBB-A40F-25539AB38D66}" dt="2021-01-21T06:38:35.965" v="87" actId="478"/>
          <ac:spMkLst>
            <pc:docMk/>
            <pc:sldMk cId="2229000477" sldId="1720"/>
            <ac:spMk id="5" creationId="{8085FD05-410C-463B-B618-2B9A5BD1A8D6}"/>
          </ac:spMkLst>
        </pc:spChg>
        <pc:spChg chg="del">
          <ac:chgData name="Chengfang Wang" userId="8ac6f599-abed-4944-8e27-555af41f975a" providerId="ADAL" clId="{6FB395F7-488E-4CBB-A40F-25539AB38D66}" dt="2021-01-21T06:38:29.168" v="84" actId="478"/>
          <ac:spMkLst>
            <pc:docMk/>
            <pc:sldMk cId="2229000477" sldId="1720"/>
            <ac:spMk id="6" creationId="{BF407164-0F0B-415E-90A3-71DFB2BF3964}"/>
          </ac:spMkLst>
        </pc:spChg>
        <pc:spChg chg="mod">
          <ac:chgData name="Chengfang Wang" userId="8ac6f599-abed-4944-8e27-555af41f975a" providerId="ADAL" clId="{6FB395F7-488E-4CBB-A40F-25539AB38D66}" dt="2021-01-28T07:27:36.708" v="430" actId="1076"/>
          <ac:spMkLst>
            <pc:docMk/>
            <pc:sldMk cId="2229000477" sldId="1720"/>
            <ac:spMk id="7" creationId="{301B3092-9010-43BA-800F-DB6549FDC22D}"/>
          </ac:spMkLst>
        </pc:spChg>
        <pc:spChg chg="del">
          <ac:chgData name="Chengfang Wang" userId="8ac6f599-abed-4944-8e27-555af41f975a" providerId="ADAL" clId="{6FB395F7-488E-4CBB-A40F-25539AB38D66}" dt="2021-01-21T06:38:35.965" v="87" actId="478"/>
          <ac:spMkLst>
            <pc:docMk/>
            <pc:sldMk cId="2229000477" sldId="1720"/>
            <ac:spMk id="8" creationId="{D1FB1C0D-53DF-41A5-A6F7-B7E4BED79B1C}"/>
          </ac:spMkLst>
        </pc:spChg>
        <pc:spChg chg="del">
          <ac:chgData name="Chengfang Wang" userId="8ac6f599-abed-4944-8e27-555af41f975a" providerId="ADAL" clId="{6FB395F7-488E-4CBB-A40F-25539AB38D66}" dt="2021-01-21T06:38:35.965" v="87" actId="478"/>
          <ac:spMkLst>
            <pc:docMk/>
            <pc:sldMk cId="2229000477" sldId="1720"/>
            <ac:spMk id="9" creationId="{B9584315-B207-454F-B7D6-DBCB693C2727}"/>
          </ac:spMkLst>
        </pc:spChg>
        <pc:spChg chg="del">
          <ac:chgData name="Chengfang Wang" userId="8ac6f599-abed-4944-8e27-555af41f975a" providerId="ADAL" clId="{6FB395F7-488E-4CBB-A40F-25539AB38D66}" dt="2021-01-21T06:38:35.965" v="87" actId="478"/>
          <ac:spMkLst>
            <pc:docMk/>
            <pc:sldMk cId="2229000477" sldId="1720"/>
            <ac:spMk id="10" creationId="{7C89F8FF-BEA7-4BCB-B1B0-4DD925DB586A}"/>
          </ac:spMkLst>
        </pc:spChg>
        <pc:spChg chg="del">
          <ac:chgData name="Chengfang Wang" userId="8ac6f599-abed-4944-8e27-555af41f975a" providerId="ADAL" clId="{6FB395F7-488E-4CBB-A40F-25539AB38D66}" dt="2021-01-21T06:38:27.060" v="83" actId="478"/>
          <ac:spMkLst>
            <pc:docMk/>
            <pc:sldMk cId="2229000477" sldId="1720"/>
            <ac:spMk id="11" creationId="{C58A5724-199A-475A-80BE-5C2C486C5ED7}"/>
          </ac:spMkLst>
        </pc:spChg>
        <pc:picChg chg="add del">
          <ac:chgData name="Chengfang Wang" userId="8ac6f599-abed-4944-8e27-555af41f975a" providerId="ADAL" clId="{6FB395F7-488E-4CBB-A40F-25539AB38D66}" dt="2021-01-28T07:27:25.629" v="425" actId="478"/>
          <ac:picMkLst>
            <pc:docMk/>
            <pc:sldMk cId="2229000477" sldId="1720"/>
            <ac:picMk id="3" creationId="{07042332-CB80-4E59-95AE-6E0B942CD1D0}"/>
          </ac:picMkLst>
        </pc:picChg>
        <pc:picChg chg="add del mod ord">
          <ac:chgData name="Chengfang Wang" userId="8ac6f599-abed-4944-8e27-555af41f975a" providerId="ADAL" clId="{6FB395F7-488E-4CBB-A40F-25539AB38D66}" dt="2021-01-28T07:45:49.657" v="448" actId="478"/>
          <ac:picMkLst>
            <pc:docMk/>
            <pc:sldMk cId="2229000477" sldId="1720"/>
            <ac:picMk id="4" creationId="{E3D3E30A-6699-4AF2-86E6-56D8675F13AB}"/>
          </ac:picMkLst>
        </pc:picChg>
        <pc:picChg chg="add mod ord">
          <ac:chgData name="Chengfang Wang" userId="8ac6f599-abed-4944-8e27-555af41f975a" providerId="ADAL" clId="{6FB395F7-488E-4CBB-A40F-25539AB38D66}" dt="2021-01-28T07:45:58.048" v="452" actId="962"/>
          <ac:picMkLst>
            <pc:docMk/>
            <pc:sldMk cId="2229000477" sldId="1720"/>
            <ac:picMk id="6" creationId="{18D4447C-5715-4524-BAD9-506F0517E905}"/>
          </ac:picMkLst>
        </pc:picChg>
      </pc:sldChg>
      <pc:sldChg chg="add">
        <pc:chgData name="Chengfang Wang" userId="8ac6f599-abed-4944-8e27-555af41f975a" providerId="ADAL" clId="{6FB395F7-488E-4CBB-A40F-25539AB38D66}" dt="2021-01-21T06:17:00.196" v="39"/>
        <pc:sldMkLst>
          <pc:docMk/>
          <pc:sldMk cId="1205944905" sldId="1751"/>
        </pc:sldMkLst>
      </pc:sldChg>
      <pc:sldChg chg="add">
        <pc:chgData name="Chengfang Wang" userId="8ac6f599-abed-4944-8e27-555af41f975a" providerId="ADAL" clId="{6FB395F7-488E-4CBB-A40F-25539AB38D66}" dt="2021-01-21T06:17:00.196" v="39"/>
        <pc:sldMkLst>
          <pc:docMk/>
          <pc:sldMk cId="832544889" sldId="1754"/>
        </pc:sldMkLst>
      </pc:sldChg>
      <pc:sldChg chg="delSp add mod">
        <pc:chgData name="Chengfang Wang" userId="8ac6f599-abed-4944-8e27-555af41f975a" providerId="ADAL" clId="{6FB395F7-488E-4CBB-A40F-25539AB38D66}" dt="2021-01-25T02:57:32.853" v="200" actId="478"/>
        <pc:sldMkLst>
          <pc:docMk/>
          <pc:sldMk cId="3138645815" sldId="1755"/>
        </pc:sldMkLst>
        <pc:spChg chg="del">
          <ac:chgData name="Chengfang Wang" userId="8ac6f599-abed-4944-8e27-555af41f975a" providerId="ADAL" clId="{6FB395F7-488E-4CBB-A40F-25539AB38D66}" dt="2021-01-25T02:57:32.853" v="200" actId="478"/>
          <ac:spMkLst>
            <pc:docMk/>
            <pc:sldMk cId="3138645815" sldId="1755"/>
            <ac:spMk id="6" creationId="{6D4A5E71-70C6-4C71-86A9-77B7B90061DA}"/>
          </ac:spMkLst>
        </pc:spChg>
      </pc:sldChg>
      <pc:sldChg chg="add">
        <pc:chgData name="Chengfang Wang" userId="8ac6f599-abed-4944-8e27-555af41f975a" providerId="ADAL" clId="{6FB395F7-488E-4CBB-A40F-25539AB38D66}" dt="2021-01-21T06:17:00.196" v="39"/>
        <pc:sldMkLst>
          <pc:docMk/>
          <pc:sldMk cId="1032849523" sldId="1759"/>
        </pc:sldMkLst>
      </pc:sldChg>
      <pc:sldChg chg="add">
        <pc:chgData name="Chengfang Wang" userId="8ac6f599-abed-4944-8e27-555af41f975a" providerId="ADAL" clId="{6FB395F7-488E-4CBB-A40F-25539AB38D66}" dt="2021-01-21T06:17:00.196" v="39"/>
        <pc:sldMkLst>
          <pc:docMk/>
          <pc:sldMk cId="1853556075" sldId="1762"/>
        </pc:sldMkLst>
      </pc:sldChg>
      <pc:sldChg chg="add del">
        <pc:chgData name="Chengfang Wang" userId="8ac6f599-abed-4944-8e27-555af41f975a" providerId="ADAL" clId="{6FB395F7-488E-4CBB-A40F-25539AB38D66}" dt="2021-01-21T06:22:48.970" v="46" actId="47"/>
        <pc:sldMkLst>
          <pc:docMk/>
          <pc:sldMk cId="2509750214" sldId="1767"/>
        </pc:sldMkLst>
      </pc:sldChg>
      <pc:sldChg chg="add del">
        <pc:chgData name="Chengfang Wang" userId="8ac6f599-abed-4944-8e27-555af41f975a" providerId="ADAL" clId="{6FB395F7-488E-4CBB-A40F-25539AB38D66}" dt="2021-01-21T06:23:05.380" v="47" actId="47"/>
        <pc:sldMkLst>
          <pc:docMk/>
          <pc:sldMk cId="4136641168" sldId="1768"/>
        </pc:sldMkLst>
      </pc:sldChg>
      <pc:sldChg chg="add del">
        <pc:chgData name="Chengfang Wang" userId="8ac6f599-abed-4944-8e27-555af41f975a" providerId="ADAL" clId="{6FB395F7-488E-4CBB-A40F-25539AB38D66}" dt="2021-01-21T06:23:10.381" v="49" actId="47"/>
        <pc:sldMkLst>
          <pc:docMk/>
          <pc:sldMk cId="2981377216" sldId="1770"/>
        </pc:sldMkLst>
      </pc:sldChg>
      <pc:sldChg chg="add del">
        <pc:chgData name="Chengfang Wang" userId="8ac6f599-abed-4944-8e27-555af41f975a" providerId="ADAL" clId="{6FB395F7-488E-4CBB-A40F-25539AB38D66}" dt="2021-01-21T07:28:28.519" v="94" actId="47"/>
        <pc:sldMkLst>
          <pc:docMk/>
          <pc:sldMk cId="1561332482" sldId="1779"/>
        </pc:sldMkLst>
      </pc:sldChg>
      <pc:sldChg chg="add del">
        <pc:chgData name="Chengfang Wang" userId="8ac6f599-abed-4944-8e27-555af41f975a" providerId="ADAL" clId="{6FB395F7-488E-4CBB-A40F-25539AB38D66}" dt="2021-01-28T05:50:58.867" v="371" actId="47"/>
        <pc:sldMkLst>
          <pc:docMk/>
          <pc:sldMk cId="0" sldId="1780"/>
        </pc:sldMkLst>
      </pc:sldChg>
      <pc:sldChg chg="add del">
        <pc:chgData name="Chengfang Wang" userId="8ac6f599-abed-4944-8e27-555af41f975a" providerId="ADAL" clId="{6FB395F7-488E-4CBB-A40F-25539AB38D66}" dt="2021-01-21T06:23:17.676" v="51" actId="47"/>
        <pc:sldMkLst>
          <pc:docMk/>
          <pc:sldMk cId="2375873950" sldId="1781"/>
        </pc:sldMkLst>
      </pc:sldChg>
      <pc:sldChg chg="add">
        <pc:chgData name="Chengfang Wang" userId="8ac6f599-abed-4944-8e27-555af41f975a" providerId="ADAL" clId="{6FB395F7-488E-4CBB-A40F-25539AB38D66}" dt="2021-01-21T06:17:00.196" v="39"/>
        <pc:sldMkLst>
          <pc:docMk/>
          <pc:sldMk cId="4106506009" sldId="1782"/>
        </pc:sldMkLst>
      </pc:sldChg>
      <pc:sldChg chg="add del">
        <pc:chgData name="Chengfang Wang" userId="8ac6f599-abed-4944-8e27-555af41f975a" providerId="ADAL" clId="{6FB395F7-488E-4CBB-A40F-25539AB38D66}" dt="2021-01-21T06:23:08.908" v="48" actId="47"/>
        <pc:sldMkLst>
          <pc:docMk/>
          <pc:sldMk cId="178389123" sldId="1784"/>
        </pc:sldMkLst>
      </pc:sldChg>
      <pc:sldChg chg="addSp delSp modSp add mod delAnim modAnim">
        <pc:chgData name="Chengfang Wang" userId="8ac6f599-abed-4944-8e27-555af41f975a" providerId="ADAL" clId="{6FB395F7-488E-4CBB-A40F-25539AB38D66}" dt="2021-01-25T05:55:20.456" v="237" actId="1076"/>
        <pc:sldMkLst>
          <pc:docMk/>
          <pc:sldMk cId="1011550665" sldId="1830"/>
        </pc:sldMkLst>
        <pc:picChg chg="del">
          <ac:chgData name="Chengfang Wang" userId="8ac6f599-abed-4944-8e27-555af41f975a" providerId="ADAL" clId="{6FB395F7-488E-4CBB-A40F-25539AB38D66}" dt="2021-01-21T06:29:16.947" v="74" actId="478"/>
          <ac:picMkLst>
            <pc:docMk/>
            <pc:sldMk cId="1011550665" sldId="1830"/>
            <ac:picMk id="3" creationId="{93F5292F-AD48-4CD1-BB00-FDE329609A84}"/>
          </ac:picMkLst>
        </pc:picChg>
        <pc:picChg chg="add mod ord">
          <ac:chgData name="Chengfang Wang" userId="8ac6f599-abed-4944-8e27-555af41f975a" providerId="ADAL" clId="{6FB395F7-488E-4CBB-A40F-25539AB38D66}" dt="2021-01-25T05:52:44.889" v="220" actId="1076"/>
          <ac:picMkLst>
            <pc:docMk/>
            <pc:sldMk cId="1011550665" sldId="1830"/>
            <ac:picMk id="4" creationId="{69D0B814-3796-46A1-87CE-F98EAC5BB506}"/>
          </ac:picMkLst>
        </pc:picChg>
        <pc:picChg chg="add mod ord modCrop">
          <ac:chgData name="Chengfang Wang" userId="8ac6f599-abed-4944-8e27-555af41f975a" providerId="ADAL" clId="{6FB395F7-488E-4CBB-A40F-25539AB38D66}" dt="2021-01-25T05:52:16.198" v="211" actId="167"/>
          <ac:picMkLst>
            <pc:docMk/>
            <pc:sldMk cId="1011550665" sldId="1830"/>
            <ac:picMk id="5" creationId="{2F2C04DD-E425-4690-B59E-CB738265E9BC}"/>
          </ac:picMkLst>
        </pc:picChg>
        <pc:picChg chg="add mod ord">
          <ac:chgData name="Chengfang Wang" userId="8ac6f599-abed-4944-8e27-555af41f975a" providerId="ADAL" clId="{6FB395F7-488E-4CBB-A40F-25539AB38D66}" dt="2021-01-25T05:55:14.602" v="236" actId="1076"/>
          <ac:picMkLst>
            <pc:docMk/>
            <pc:sldMk cId="1011550665" sldId="1830"/>
            <ac:picMk id="6" creationId="{062C7FA7-319A-4619-A9A7-097FDE7BC532}"/>
          </ac:picMkLst>
        </pc:picChg>
        <pc:picChg chg="add mod ord">
          <ac:chgData name="Chengfang Wang" userId="8ac6f599-abed-4944-8e27-555af41f975a" providerId="ADAL" clId="{6FB395F7-488E-4CBB-A40F-25539AB38D66}" dt="2021-01-25T05:55:20.456" v="237" actId="1076"/>
          <ac:picMkLst>
            <pc:docMk/>
            <pc:sldMk cId="1011550665" sldId="1830"/>
            <ac:picMk id="8" creationId="{07262D09-291C-43D9-AFAE-DF3886081A79}"/>
          </ac:picMkLst>
        </pc:picChg>
      </pc:sldChg>
      <pc:sldChg chg="add">
        <pc:chgData name="Chengfang Wang" userId="8ac6f599-abed-4944-8e27-555af41f975a" providerId="ADAL" clId="{6FB395F7-488E-4CBB-A40F-25539AB38D66}" dt="2021-01-21T06:17:00.196" v="39"/>
        <pc:sldMkLst>
          <pc:docMk/>
          <pc:sldMk cId="2987989439" sldId="1831"/>
        </pc:sldMkLst>
      </pc:sldChg>
      <pc:sldChg chg="add">
        <pc:chgData name="Chengfang Wang" userId="8ac6f599-abed-4944-8e27-555af41f975a" providerId="ADAL" clId="{6FB395F7-488E-4CBB-A40F-25539AB38D66}" dt="2021-01-21T06:17:00.196" v="39"/>
        <pc:sldMkLst>
          <pc:docMk/>
          <pc:sldMk cId="2508769467" sldId="1832"/>
        </pc:sldMkLst>
      </pc:sldChg>
      <pc:sldChg chg="add">
        <pc:chgData name="Chengfang Wang" userId="8ac6f599-abed-4944-8e27-555af41f975a" providerId="ADAL" clId="{6FB395F7-488E-4CBB-A40F-25539AB38D66}" dt="2021-01-21T06:17:00.196" v="39"/>
        <pc:sldMkLst>
          <pc:docMk/>
          <pc:sldMk cId="2769851925" sldId="1833"/>
        </pc:sldMkLst>
      </pc:sldChg>
      <pc:sldChg chg="add">
        <pc:chgData name="Chengfang Wang" userId="8ac6f599-abed-4944-8e27-555af41f975a" providerId="ADAL" clId="{6FB395F7-488E-4CBB-A40F-25539AB38D66}" dt="2021-01-21T06:17:00.196" v="39"/>
        <pc:sldMkLst>
          <pc:docMk/>
          <pc:sldMk cId="3984752287" sldId="1834"/>
        </pc:sldMkLst>
      </pc:sldChg>
      <pc:sldChg chg="add">
        <pc:chgData name="Chengfang Wang" userId="8ac6f599-abed-4944-8e27-555af41f975a" providerId="ADAL" clId="{6FB395F7-488E-4CBB-A40F-25539AB38D66}" dt="2021-01-21T06:17:00.196" v="39"/>
        <pc:sldMkLst>
          <pc:docMk/>
          <pc:sldMk cId="771903745" sldId="1835"/>
        </pc:sldMkLst>
      </pc:sldChg>
      <pc:sldChg chg="addSp delSp modSp add mod">
        <pc:chgData name="Chengfang Wang" userId="8ac6f599-abed-4944-8e27-555af41f975a" providerId="ADAL" clId="{6FB395F7-488E-4CBB-A40F-25539AB38D66}" dt="2021-01-21T08:08:12.836" v="134"/>
        <pc:sldMkLst>
          <pc:docMk/>
          <pc:sldMk cId="2099165802" sldId="1836"/>
        </pc:sldMkLst>
        <pc:picChg chg="add del mod">
          <ac:chgData name="Chengfang Wang" userId="8ac6f599-abed-4944-8e27-555af41f975a" providerId="ADAL" clId="{6FB395F7-488E-4CBB-A40F-25539AB38D66}" dt="2021-01-21T08:06:37.490" v="131" actId="478"/>
          <ac:picMkLst>
            <pc:docMk/>
            <pc:sldMk cId="2099165802" sldId="1836"/>
            <ac:picMk id="3" creationId="{1336D9FB-4E39-4845-AF3D-C08264403517}"/>
          </ac:picMkLst>
        </pc:picChg>
        <pc:picChg chg="add mod">
          <ac:chgData name="Chengfang Wang" userId="8ac6f599-abed-4944-8e27-555af41f975a" providerId="ADAL" clId="{6FB395F7-488E-4CBB-A40F-25539AB38D66}" dt="2021-01-21T08:08:12.836" v="134"/>
          <ac:picMkLst>
            <pc:docMk/>
            <pc:sldMk cId="2099165802" sldId="1836"/>
            <ac:picMk id="4" creationId="{56ED3AFD-8E98-4EFA-BD92-7FDFEA189325}"/>
          </ac:picMkLst>
        </pc:picChg>
        <pc:picChg chg="del mod">
          <ac:chgData name="Chengfang Wang" userId="8ac6f599-abed-4944-8e27-555af41f975a" providerId="ADAL" clId="{6FB395F7-488E-4CBB-A40F-25539AB38D66}" dt="2021-01-21T06:38:01.699" v="81" actId="478"/>
          <ac:picMkLst>
            <pc:docMk/>
            <pc:sldMk cId="2099165802" sldId="1836"/>
            <ac:picMk id="4" creationId="{F0CF18B6-5B9A-43F7-A98C-9865F18C5EE7}"/>
          </ac:picMkLst>
        </pc:picChg>
      </pc:sldChg>
      <pc:sldChg chg="addSp delSp modSp add mod">
        <pc:chgData name="Chengfang Wang" userId="8ac6f599-abed-4944-8e27-555af41f975a" providerId="ADAL" clId="{6FB395F7-488E-4CBB-A40F-25539AB38D66}" dt="2021-01-28T07:45:48.254" v="447" actId="27614"/>
        <pc:sldMkLst>
          <pc:docMk/>
          <pc:sldMk cId="2428153407" sldId="1837"/>
        </pc:sldMkLst>
        <pc:picChg chg="del mod">
          <ac:chgData name="Chengfang Wang" userId="8ac6f599-abed-4944-8e27-555af41f975a" providerId="ADAL" clId="{6FB395F7-488E-4CBB-A40F-25539AB38D66}" dt="2021-01-28T07:26:50.076" v="410" actId="478"/>
          <ac:picMkLst>
            <pc:docMk/>
            <pc:sldMk cId="2428153407" sldId="1837"/>
            <ac:picMk id="3" creationId="{20F1E974-1C86-4317-83F3-C1BEA06E6229}"/>
          </ac:picMkLst>
        </pc:picChg>
        <pc:picChg chg="add del mod">
          <ac:chgData name="Chengfang Wang" userId="8ac6f599-abed-4944-8e27-555af41f975a" providerId="ADAL" clId="{6FB395F7-488E-4CBB-A40F-25539AB38D66}" dt="2021-01-28T07:45:41.014" v="445" actId="478"/>
          <ac:picMkLst>
            <pc:docMk/>
            <pc:sldMk cId="2428153407" sldId="1837"/>
            <ac:picMk id="4" creationId="{63CB75B3-42E0-4E69-862C-2CCF28854A87}"/>
          </ac:picMkLst>
        </pc:picChg>
        <pc:picChg chg="add mod">
          <ac:chgData name="Chengfang Wang" userId="8ac6f599-abed-4944-8e27-555af41f975a" providerId="ADAL" clId="{6FB395F7-488E-4CBB-A40F-25539AB38D66}" dt="2021-01-28T07:45:48.254" v="447" actId="27614"/>
          <ac:picMkLst>
            <pc:docMk/>
            <pc:sldMk cId="2428153407" sldId="1837"/>
            <ac:picMk id="6" creationId="{A0B0A2D7-B51D-4308-A0C7-5E378EE39879}"/>
          </ac:picMkLst>
        </pc:picChg>
      </pc:sldChg>
      <pc:sldChg chg="addSp delSp modSp add mod">
        <pc:chgData name="Chengfang Wang" userId="8ac6f599-abed-4944-8e27-555af41f975a" providerId="ADAL" clId="{6FB395F7-488E-4CBB-A40F-25539AB38D66}" dt="2021-01-21T08:08:30.658" v="137"/>
        <pc:sldMkLst>
          <pc:docMk/>
          <pc:sldMk cId="1164427584" sldId="1838"/>
        </pc:sldMkLst>
        <pc:picChg chg="add mod">
          <ac:chgData name="Chengfang Wang" userId="8ac6f599-abed-4944-8e27-555af41f975a" providerId="ADAL" clId="{6FB395F7-488E-4CBB-A40F-25539AB38D66}" dt="2021-01-21T08:08:30.658" v="137"/>
          <ac:picMkLst>
            <pc:docMk/>
            <pc:sldMk cId="1164427584" sldId="1838"/>
            <ac:picMk id="3" creationId="{B70A05F4-B4BD-4D3B-9461-C06F971C5059}"/>
          </ac:picMkLst>
        </pc:picChg>
        <pc:picChg chg="del mod">
          <ac:chgData name="Chengfang Wang" userId="8ac6f599-abed-4944-8e27-555af41f975a" providerId="ADAL" clId="{6FB395F7-488E-4CBB-A40F-25539AB38D66}" dt="2021-01-21T08:08:28.671" v="136" actId="478"/>
          <ac:picMkLst>
            <pc:docMk/>
            <pc:sldMk cId="1164427584" sldId="1838"/>
            <ac:picMk id="6" creationId="{73CF4A8F-0B58-46C8-8FDD-45C8F7968DB9}"/>
          </ac:picMkLst>
        </pc:picChg>
      </pc:sldChg>
      <pc:sldChg chg="addSp delSp modSp add mod">
        <pc:chgData name="Chengfang Wang" userId="8ac6f599-abed-4944-8e27-555af41f975a" providerId="ADAL" clId="{6FB395F7-488E-4CBB-A40F-25539AB38D66}" dt="2021-01-21T08:08:36.874" v="139"/>
        <pc:sldMkLst>
          <pc:docMk/>
          <pc:sldMk cId="854728667" sldId="1839"/>
        </pc:sldMkLst>
        <pc:picChg chg="del">
          <ac:chgData name="Chengfang Wang" userId="8ac6f599-abed-4944-8e27-555af41f975a" providerId="ADAL" clId="{6FB395F7-488E-4CBB-A40F-25539AB38D66}" dt="2021-01-21T08:08:34.419" v="138" actId="478"/>
          <ac:picMkLst>
            <pc:docMk/>
            <pc:sldMk cId="854728667" sldId="1839"/>
            <ac:picMk id="3" creationId="{B0D60620-6E23-450D-8D82-A5845E3B94BC}"/>
          </ac:picMkLst>
        </pc:picChg>
        <pc:picChg chg="add mod">
          <ac:chgData name="Chengfang Wang" userId="8ac6f599-abed-4944-8e27-555af41f975a" providerId="ADAL" clId="{6FB395F7-488E-4CBB-A40F-25539AB38D66}" dt="2021-01-21T08:08:36.874" v="139"/>
          <ac:picMkLst>
            <pc:docMk/>
            <pc:sldMk cId="854728667" sldId="1839"/>
            <ac:picMk id="4" creationId="{BE80F333-CF90-4FE2-BBD8-CF5F7F93C4DC}"/>
          </ac:picMkLst>
        </pc:picChg>
      </pc:sldChg>
      <pc:sldChg chg="addSp delSp modSp add mod">
        <pc:chgData name="Chengfang Wang" userId="8ac6f599-abed-4944-8e27-555af41f975a" providerId="ADAL" clId="{6FB395F7-488E-4CBB-A40F-25539AB38D66}" dt="2021-01-21T08:08:49.924" v="141"/>
        <pc:sldMkLst>
          <pc:docMk/>
          <pc:sldMk cId="4231227011" sldId="1840"/>
        </pc:sldMkLst>
        <pc:picChg chg="del">
          <ac:chgData name="Chengfang Wang" userId="8ac6f599-abed-4944-8e27-555af41f975a" providerId="ADAL" clId="{6FB395F7-488E-4CBB-A40F-25539AB38D66}" dt="2021-01-21T08:08:44.629" v="140" actId="478"/>
          <ac:picMkLst>
            <pc:docMk/>
            <pc:sldMk cId="4231227011" sldId="1840"/>
            <ac:picMk id="3" creationId="{108E0FDC-1E84-4A0E-BD89-5EBF80F3AD43}"/>
          </ac:picMkLst>
        </pc:picChg>
        <pc:picChg chg="add mod">
          <ac:chgData name="Chengfang Wang" userId="8ac6f599-abed-4944-8e27-555af41f975a" providerId="ADAL" clId="{6FB395F7-488E-4CBB-A40F-25539AB38D66}" dt="2021-01-21T08:08:49.924" v="141"/>
          <ac:picMkLst>
            <pc:docMk/>
            <pc:sldMk cId="4231227011" sldId="1840"/>
            <ac:picMk id="4" creationId="{937D5179-852A-4FE0-981B-767E40808051}"/>
          </ac:picMkLst>
        </pc:picChg>
      </pc:sldChg>
      <pc:sldChg chg="add">
        <pc:chgData name="Chengfang Wang" userId="8ac6f599-abed-4944-8e27-555af41f975a" providerId="ADAL" clId="{6FB395F7-488E-4CBB-A40F-25539AB38D66}" dt="2021-01-21T06:17:00.196" v="39"/>
        <pc:sldMkLst>
          <pc:docMk/>
          <pc:sldMk cId="4065541631" sldId="1842"/>
        </pc:sldMkLst>
      </pc:sldChg>
      <pc:sldChg chg="addSp delSp modSp add mod">
        <pc:chgData name="Chengfang Wang" userId="8ac6f599-abed-4944-8e27-555af41f975a" providerId="ADAL" clId="{6FB395F7-488E-4CBB-A40F-25539AB38D66}" dt="2021-01-28T07:54:31.144" v="509" actId="164"/>
        <pc:sldMkLst>
          <pc:docMk/>
          <pc:sldMk cId="1445212360" sldId="1843"/>
        </pc:sldMkLst>
        <pc:spChg chg="add mod">
          <ac:chgData name="Chengfang Wang" userId="8ac6f599-abed-4944-8e27-555af41f975a" providerId="ADAL" clId="{6FB395F7-488E-4CBB-A40F-25539AB38D66}" dt="2021-01-28T07:54:31.144" v="509" actId="164"/>
          <ac:spMkLst>
            <pc:docMk/>
            <pc:sldMk cId="1445212360" sldId="1843"/>
            <ac:spMk id="5" creationId="{83FED125-FCCB-44FC-8EFD-FBF2A71645BE}"/>
          </ac:spMkLst>
        </pc:spChg>
        <pc:grpChg chg="add mod">
          <ac:chgData name="Chengfang Wang" userId="8ac6f599-abed-4944-8e27-555af41f975a" providerId="ADAL" clId="{6FB395F7-488E-4CBB-A40F-25539AB38D66}" dt="2021-01-28T07:54:31.144" v="509" actId="164"/>
          <ac:grpSpMkLst>
            <pc:docMk/>
            <pc:sldMk cId="1445212360" sldId="1843"/>
            <ac:grpSpMk id="6" creationId="{C22B360B-38C0-4869-A02B-91CAB6D06029}"/>
          </ac:grpSpMkLst>
        </pc:grpChg>
        <pc:picChg chg="del">
          <ac:chgData name="Chengfang Wang" userId="8ac6f599-abed-4944-8e27-555af41f975a" providerId="ADAL" clId="{6FB395F7-488E-4CBB-A40F-25539AB38D66}" dt="2021-01-28T07:54:04.840" v="502" actId="478"/>
          <ac:picMkLst>
            <pc:docMk/>
            <pc:sldMk cId="1445212360" sldId="1843"/>
            <ac:picMk id="3" creationId="{91C67CB3-6547-4F18-AEDC-C5156E0BD73E}"/>
          </ac:picMkLst>
        </pc:picChg>
        <pc:picChg chg="add mod">
          <ac:chgData name="Chengfang Wang" userId="8ac6f599-abed-4944-8e27-555af41f975a" providerId="ADAL" clId="{6FB395F7-488E-4CBB-A40F-25539AB38D66}" dt="2021-01-28T07:54:31.144" v="509" actId="164"/>
          <ac:picMkLst>
            <pc:docMk/>
            <pc:sldMk cId="1445212360" sldId="1843"/>
            <ac:picMk id="4" creationId="{E4C1DD2D-BF61-448E-9AB1-8378960176B7}"/>
          </ac:picMkLst>
        </pc:picChg>
      </pc:sldChg>
      <pc:sldChg chg="add">
        <pc:chgData name="Chengfang Wang" userId="8ac6f599-abed-4944-8e27-555af41f975a" providerId="ADAL" clId="{6FB395F7-488E-4CBB-A40F-25539AB38D66}" dt="2021-01-21T06:17:00.196" v="39"/>
        <pc:sldMkLst>
          <pc:docMk/>
          <pc:sldMk cId="2932478070" sldId="1844"/>
        </pc:sldMkLst>
      </pc:sldChg>
      <pc:sldChg chg="add">
        <pc:chgData name="Chengfang Wang" userId="8ac6f599-abed-4944-8e27-555af41f975a" providerId="ADAL" clId="{6FB395F7-488E-4CBB-A40F-25539AB38D66}" dt="2021-01-21T06:17:00.196" v="39"/>
        <pc:sldMkLst>
          <pc:docMk/>
          <pc:sldMk cId="3693737561" sldId="1845"/>
        </pc:sldMkLst>
      </pc:sldChg>
      <pc:sldChg chg="add">
        <pc:chgData name="Chengfang Wang" userId="8ac6f599-abed-4944-8e27-555af41f975a" providerId="ADAL" clId="{6FB395F7-488E-4CBB-A40F-25539AB38D66}" dt="2021-01-21T06:17:00.196" v="39"/>
        <pc:sldMkLst>
          <pc:docMk/>
          <pc:sldMk cId="3153126957" sldId="1846"/>
        </pc:sldMkLst>
      </pc:sldChg>
      <pc:sldChg chg="add">
        <pc:chgData name="Chengfang Wang" userId="8ac6f599-abed-4944-8e27-555af41f975a" providerId="ADAL" clId="{6FB395F7-488E-4CBB-A40F-25539AB38D66}" dt="2021-01-21T06:17:00.196" v="39"/>
        <pc:sldMkLst>
          <pc:docMk/>
          <pc:sldMk cId="665233703" sldId="1847"/>
        </pc:sldMkLst>
      </pc:sldChg>
      <pc:sldChg chg="add del">
        <pc:chgData name="Chengfang Wang" userId="8ac6f599-abed-4944-8e27-555af41f975a" providerId="ADAL" clId="{6FB395F7-488E-4CBB-A40F-25539AB38D66}" dt="2021-01-21T06:17:28.242" v="41" actId="47"/>
        <pc:sldMkLst>
          <pc:docMk/>
          <pc:sldMk cId="2372679572" sldId="1848"/>
        </pc:sldMkLst>
      </pc:sldChg>
      <pc:sldChg chg="delSp new del">
        <pc:chgData name="Chengfang Wang" userId="8ac6f599-abed-4944-8e27-555af41f975a" providerId="ADAL" clId="{6FB395F7-488E-4CBB-A40F-25539AB38D66}" dt="2021-01-25T05:56:50.113" v="241" actId="47"/>
        <pc:sldMkLst>
          <pc:docMk/>
          <pc:sldMk cId="2466849303" sldId="1848"/>
        </pc:sldMkLst>
        <pc:spChg chg="del">
          <ac:chgData name="Chengfang Wang" userId="8ac6f599-abed-4944-8e27-555af41f975a" providerId="ADAL" clId="{6FB395F7-488E-4CBB-A40F-25539AB38D66}" dt="2021-01-21T07:47:40.585" v="98" actId="478"/>
          <ac:spMkLst>
            <pc:docMk/>
            <pc:sldMk cId="2466849303" sldId="1848"/>
            <ac:spMk id="2" creationId="{F0CB5A21-B45E-4E4D-9196-FBC7E45C2D7F}"/>
          </ac:spMkLst>
        </pc:spChg>
        <pc:spChg chg="del">
          <ac:chgData name="Chengfang Wang" userId="8ac6f599-abed-4944-8e27-555af41f975a" providerId="ADAL" clId="{6FB395F7-488E-4CBB-A40F-25539AB38D66}" dt="2021-01-21T07:47:40.585" v="98" actId="478"/>
          <ac:spMkLst>
            <pc:docMk/>
            <pc:sldMk cId="2466849303" sldId="1848"/>
            <ac:spMk id="3" creationId="{6DBE9781-2D6D-4692-BC7D-85B2F2D30E3F}"/>
          </ac:spMkLst>
        </pc:spChg>
      </pc:sldChg>
      <pc:sldChg chg="addSp delSp modSp add mod">
        <pc:chgData name="Chengfang Wang" userId="8ac6f599-abed-4944-8e27-555af41f975a" providerId="ADAL" clId="{6FB395F7-488E-4CBB-A40F-25539AB38D66}" dt="2021-01-25T05:57:26.299" v="272" actId="255"/>
        <pc:sldMkLst>
          <pc:docMk/>
          <pc:sldMk cId="1499311110" sldId="1849"/>
        </pc:sldMkLst>
        <pc:spChg chg="add mod">
          <ac:chgData name="Chengfang Wang" userId="8ac6f599-abed-4944-8e27-555af41f975a" providerId="ADAL" clId="{6FB395F7-488E-4CBB-A40F-25539AB38D66}" dt="2021-01-25T05:57:26.299" v="272" actId="255"/>
          <ac:spMkLst>
            <pc:docMk/>
            <pc:sldMk cId="1499311110" sldId="1849"/>
            <ac:spMk id="2" creationId="{3DB2B5C2-BF59-4C3E-B84C-7C2D636317DB}"/>
          </ac:spMkLst>
        </pc:spChg>
        <pc:picChg chg="add del mod">
          <ac:chgData name="Chengfang Wang" userId="8ac6f599-abed-4944-8e27-555af41f975a" providerId="ADAL" clId="{6FB395F7-488E-4CBB-A40F-25539AB38D66}" dt="2021-01-21T08:04:59.487" v="119" actId="478"/>
          <ac:picMkLst>
            <pc:docMk/>
            <pc:sldMk cId="1499311110" sldId="1849"/>
            <ac:picMk id="3" creationId="{9A5F6570-D35A-4EA0-86C5-18936CA15C81}"/>
          </ac:picMkLst>
        </pc:picChg>
        <pc:picChg chg="add del mod">
          <ac:chgData name="Chengfang Wang" userId="8ac6f599-abed-4944-8e27-555af41f975a" providerId="ADAL" clId="{6FB395F7-488E-4CBB-A40F-25539AB38D66}" dt="2021-01-21T08:05:07.012" v="121"/>
          <ac:picMkLst>
            <pc:docMk/>
            <pc:sldMk cId="1499311110" sldId="1849"/>
            <ac:picMk id="5" creationId="{F42F4FFA-9591-4A77-AC6B-A74F54F502A5}"/>
          </ac:picMkLst>
        </pc:picChg>
        <pc:picChg chg="add mod">
          <ac:chgData name="Chengfang Wang" userId="8ac6f599-abed-4944-8e27-555af41f975a" providerId="ADAL" clId="{6FB395F7-488E-4CBB-A40F-25539AB38D66}" dt="2021-01-25T05:56:54.694" v="257" actId="1036"/>
          <ac:picMkLst>
            <pc:docMk/>
            <pc:sldMk cId="1499311110" sldId="1849"/>
            <ac:picMk id="7" creationId="{876B028C-E4A2-4638-A552-CB7A459A3C4F}"/>
          </ac:picMkLst>
        </pc:picChg>
      </pc:sldChg>
      <pc:sldChg chg="addSp modSp add del mod">
        <pc:chgData name="Chengfang Wang" userId="8ac6f599-abed-4944-8e27-555af41f975a" providerId="ADAL" clId="{6FB395F7-488E-4CBB-A40F-25539AB38D66}" dt="2021-01-21T08:09:42.786" v="149" actId="47"/>
        <pc:sldMkLst>
          <pc:docMk/>
          <pc:sldMk cId="977955037" sldId="1850"/>
        </pc:sldMkLst>
        <pc:picChg chg="add mod">
          <ac:chgData name="Chengfang Wang" userId="8ac6f599-abed-4944-8e27-555af41f975a" providerId="ADAL" clId="{6FB395F7-488E-4CBB-A40F-25539AB38D66}" dt="2021-01-21T07:48:15.829" v="109" actId="27614"/>
          <ac:picMkLst>
            <pc:docMk/>
            <pc:sldMk cId="977955037" sldId="1850"/>
            <ac:picMk id="3" creationId="{14FC1B41-13D3-4035-825A-1E8047E23A1E}"/>
          </ac:picMkLst>
        </pc:picChg>
      </pc:sldChg>
      <pc:sldChg chg="addSp modSp add del mod">
        <pc:chgData name="Chengfang Wang" userId="8ac6f599-abed-4944-8e27-555af41f975a" providerId="ADAL" clId="{6FB395F7-488E-4CBB-A40F-25539AB38D66}" dt="2021-01-21T08:09:44.753" v="150" actId="47"/>
        <pc:sldMkLst>
          <pc:docMk/>
          <pc:sldMk cId="723756348" sldId="1851"/>
        </pc:sldMkLst>
        <pc:picChg chg="add mod">
          <ac:chgData name="Chengfang Wang" userId="8ac6f599-abed-4944-8e27-555af41f975a" providerId="ADAL" clId="{6FB395F7-488E-4CBB-A40F-25539AB38D66}" dt="2021-01-21T07:48:21.825" v="111" actId="27614"/>
          <ac:picMkLst>
            <pc:docMk/>
            <pc:sldMk cId="723756348" sldId="1851"/>
            <ac:picMk id="3" creationId="{D6C9240C-7816-4A62-8CD8-8A94ED3DCCCE}"/>
          </ac:picMkLst>
        </pc:picChg>
      </pc:sldChg>
      <pc:sldChg chg="addSp modSp add del">
        <pc:chgData name="Chengfang Wang" userId="8ac6f599-abed-4944-8e27-555af41f975a" providerId="ADAL" clId="{6FB395F7-488E-4CBB-A40F-25539AB38D66}" dt="2021-01-21T08:09:45.891" v="151" actId="47"/>
        <pc:sldMkLst>
          <pc:docMk/>
          <pc:sldMk cId="3630502636" sldId="1852"/>
        </pc:sldMkLst>
        <pc:picChg chg="add mod">
          <ac:chgData name="Chengfang Wang" userId="8ac6f599-abed-4944-8e27-555af41f975a" providerId="ADAL" clId="{6FB395F7-488E-4CBB-A40F-25539AB38D66}" dt="2021-01-21T07:48:22.193" v="112"/>
          <ac:picMkLst>
            <pc:docMk/>
            <pc:sldMk cId="3630502636" sldId="1852"/>
            <ac:picMk id="3" creationId="{7B498AEC-D578-4AB2-88FD-98D44493434A}"/>
          </ac:picMkLst>
        </pc:picChg>
      </pc:sldChg>
      <pc:sldChg chg="addSp modSp add mod">
        <pc:chgData name="Chengfang Wang" userId="8ac6f599-abed-4944-8e27-555af41f975a" providerId="ADAL" clId="{6FB395F7-488E-4CBB-A40F-25539AB38D66}" dt="2021-01-25T05:58:03.321" v="304" actId="6549"/>
        <pc:sldMkLst>
          <pc:docMk/>
          <pc:sldMk cId="3239749501" sldId="1853"/>
        </pc:sldMkLst>
        <pc:spChg chg="add mod">
          <ac:chgData name="Chengfang Wang" userId="8ac6f599-abed-4944-8e27-555af41f975a" providerId="ADAL" clId="{6FB395F7-488E-4CBB-A40F-25539AB38D66}" dt="2021-01-25T05:58:03.321" v="304" actId="6549"/>
          <ac:spMkLst>
            <pc:docMk/>
            <pc:sldMk cId="3239749501" sldId="1853"/>
            <ac:spMk id="4" creationId="{AFE3E634-1175-4BB5-91E5-8944E9BBD37C}"/>
          </ac:spMkLst>
        </pc:spChg>
        <pc:picChg chg="add mod">
          <ac:chgData name="Chengfang Wang" userId="8ac6f599-abed-4944-8e27-555af41f975a" providerId="ADAL" clId="{6FB395F7-488E-4CBB-A40F-25539AB38D66}" dt="2021-01-25T05:57:42.386" v="273" actId="1076"/>
          <ac:picMkLst>
            <pc:docMk/>
            <pc:sldMk cId="3239749501" sldId="1853"/>
            <ac:picMk id="3" creationId="{17C460BE-6B92-481E-A166-DDC008339ADB}"/>
          </ac:picMkLst>
        </pc:picChg>
      </pc:sldChg>
      <pc:sldChg chg="addSp delSp modSp new mod ord modAnim">
        <pc:chgData name="Chengfang Wang" userId="8ac6f599-abed-4944-8e27-555af41f975a" providerId="ADAL" clId="{6FB395F7-488E-4CBB-A40F-25539AB38D66}" dt="2021-01-25T05:51:36.249" v="205"/>
        <pc:sldMkLst>
          <pc:docMk/>
          <pc:sldMk cId="83163345" sldId="1854"/>
        </pc:sldMkLst>
        <pc:spChg chg="del">
          <ac:chgData name="Chengfang Wang" userId="8ac6f599-abed-4944-8e27-555af41f975a" providerId="ADAL" clId="{6FB395F7-488E-4CBB-A40F-25539AB38D66}" dt="2021-01-21T08:04:40.923" v="116" actId="478"/>
          <ac:spMkLst>
            <pc:docMk/>
            <pc:sldMk cId="83163345" sldId="1854"/>
            <ac:spMk id="2" creationId="{9A808D6F-C79D-4FA3-A274-FE16FB47E5C6}"/>
          </ac:spMkLst>
        </pc:spChg>
        <pc:spChg chg="del">
          <ac:chgData name="Chengfang Wang" userId="8ac6f599-abed-4944-8e27-555af41f975a" providerId="ADAL" clId="{6FB395F7-488E-4CBB-A40F-25539AB38D66}" dt="2021-01-21T08:04:40.923" v="116" actId="478"/>
          <ac:spMkLst>
            <pc:docMk/>
            <pc:sldMk cId="83163345" sldId="1854"/>
            <ac:spMk id="3" creationId="{DA1916CA-0E6C-4802-9231-EF1C9571ED8F}"/>
          </ac:spMkLst>
        </pc:spChg>
        <pc:picChg chg="add del mod">
          <ac:chgData name="Chengfang Wang" userId="8ac6f599-abed-4944-8e27-555af41f975a" providerId="ADAL" clId="{6FB395F7-488E-4CBB-A40F-25539AB38D66}" dt="2021-01-21T08:07:40.216" v="132" actId="478"/>
          <ac:picMkLst>
            <pc:docMk/>
            <pc:sldMk cId="83163345" sldId="1854"/>
            <ac:picMk id="5" creationId="{3A5A105D-1AF0-4B4D-910C-AD54E6BC80B8}"/>
          </ac:picMkLst>
        </pc:picChg>
        <pc:picChg chg="add mod">
          <ac:chgData name="Chengfang Wang" userId="8ac6f599-abed-4944-8e27-555af41f975a" providerId="ADAL" clId="{6FB395F7-488E-4CBB-A40F-25539AB38D66}" dt="2021-01-25T02:58:48.026" v="202" actId="1076"/>
          <ac:picMkLst>
            <pc:docMk/>
            <pc:sldMk cId="83163345" sldId="1854"/>
            <ac:picMk id="7" creationId="{7C5DEA35-C9A9-41F9-B761-10E7234ACF78}"/>
          </ac:picMkLst>
        </pc:picChg>
      </pc:sldChg>
      <pc:sldChg chg="add del">
        <pc:chgData name="Chengfang Wang" userId="8ac6f599-abed-4944-8e27-555af41f975a" providerId="ADAL" clId="{6FB395F7-488E-4CBB-A40F-25539AB38D66}" dt="2021-01-25T05:56:39.319" v="240" actId="47"/>
        <pc:sldMkLst>
          <pc:docMk/>
          <pc:sldMk cId="891862765" sldId="1855"/>
        </pc:sldMkLst>
      </pc:sldChg>
      <pc:sldChg chg="addSp delSp modSp add del mod ord">
        <pc:chgData name="Chengfang Wang" userId="8ac6f599-abed-4944-8e27-555af41f975a" providerId="ADAL" clId="{6FB395F7-488E-4CBB-A40F-25539AB38D66}" dt="2021-01-25T05:56:38.582" v="239" actId="47"/>
        <pc:sldMkLst>
          <pc:docMk/>
          <pc:sldMk cId="2139168001" sldId="1856"/>
        </pc:sldMkLst>
        <pc:picChg chg="add del mod">
          <ac:chgData name="Chengfang Wang" userId="8ac6f599-abed-4944-8e27-555af41f975a" providerId="ADAL" clId="{6FB395F7-488E-4CBB-A40F-25539AB38D66}" dt="2021-01-25T05:56:35.888" v="238" actId="478"/>
          <ac:picMkLst>
            <pc:docMk/>
            <pc:sldMk cId="2139168001" sldId="1856"/>
            <ac:picMk id="3" creationId="{FD51F885-735F-4D9A-89E0-3A6CA10681E7}"/>
          </ac:picMkLst>
        </pc:picChg>
      </pc:sldChg>
      <pc:sldChg chg="addSp modSp add mod">
        <pc:chgData name="Chengfang Wang" userId="8ac6f599-abed-4944-8e27-555af41f975a" providerId="ADAL" clId="{6FB395F7-488E-4CBB-A40F-25539AB38D66}" dt="2021-01-21T08:09:18.551" v="145" actId="27614"/>
        <pc:sldMkLst>
          <pc:docMk/>
          <pc:sldMk cId="1537869088" sldId="1857"/>
        </pc:sldMkLst>
        <pc:picChg chg="add mod">
          <ac:chgData name="Chengfang Wang" userId="8ac6f599-abed-4944-8e27-555af41f975a" providerId="ADAL" clId="{6FB395F7-488E-4CBB-A40F-25539AB38D66}" dt="2021-01-21T08:09:18.551" v="145" actId="27614"/>
          <ac:picMkLst>
            <pc:docMk/>
            <pc:sldMk cId="1537869088" sldId="1857"/>
            <ac:picMk id="3" creationId="{97E5A1F0-529A-4213-93E9-79E01AF9EFB3}"/>
          </ac:picMkLst>
        </pc:picChg>
      </pc:sldChg>
      <pc:sldChg chg="addSp modSp add mod">
        <pc:chgData name="Chengfang Wang" userId="8ac6f599-abed-4944-8e27-555af41f975a" providerId="ADAL" clId="{6FB395F7-488E-4CBB-A40F-25539AB38D66}" dt="2021-01-21T08:09:24.812" v="147" actId="27614"/>
        <pc:sldMkLst>
          <pc:docMk/>
          <pc:sldMk cId="2941964337" sldId="1858"/>
        </pc:sldMkLst>
        <pc:picChg chg="add mod">
          <ac:chgData name="Chengfang Wang" userId="8ac6f599-abed-4944-8e27-555af41f975a" providerId="ADAL" clId="{6FB395F7-488E-4CBB-A40F-25539AB38D66}" dt="2021-01-21T08:09:24.812" v="147" actId="27614"/>
          <ac:picMkLst>
            <pc:docMk/>
            <pc:sldMk cId="2941964337" sldId="1858"/>
            <ac:picMk id="3" creationId="{92DC8ED3-4A12-4207-886F-BAFFD80024FD}"/>
          </ac:picMkLst>
        </pc:picChg>
      </pc:sldChg>
      <pc:sldChg chg="addSp modSp add">
        <pc:chgData name="Chengfang Wang" userId="8ac6f599-abed-4944-8e27-555af41f975a" providerId="ADAL" clId="{6FB395F7-488E-4CBB-A40F-25539AB38D66}" dt="2021-01-21T08:09:27.009" v="148"/>
        <pc:sldMkLst>
          <pc:docMk/>
          <pc:sldMk cId="2536919881" sldId="1859"/>
        </pc:sldMkLst>
        <pc:picChg chg="add mod">
          <ac:chgData name="Chengfang Wang" userId="8ac6f599-abed-4944-8e27-555af41f975a" providerId="ADAL" clId="{6FB395F7-488E-4CBB-A40F-25539AB38D66}" dt="2021-01-21T08:09:27.009" v="148"/>
          <ac:picMkLst>
            <pc:docMk/>
            <pc:sldMk cId="2536919881" sldId="1859"/>
            <ac:picMk id="3" creationId="{87CA5F98-7B49-4A13-BE64-9A5CA35C6731}"/>
          </ac:picMkLst>
        </pc:picChg>
      </pc:sldChg>
      <pc:sldChg chg="addSp delSp modSp new mod">
        <pc:chgData name="Chengfang Wang" userId="8ac6f599-abed-4944-8e27-555af41f975a" providerId="ADAL" clId="{6FB395F7-488E-4CBB-A40F-25539AB38D66}" dt="2021-01-28T07:27:20.274" v="424" actId="962"/>
        <pc:sldMkLst>
          <pc:docMk/>
          <pc:sldMk cId="3003893533" sldId="1860"/>
        </pc:sldMkLst>
        <pc:spChg chg="del">
          <ac:chgData name="Chengfang Wang" userId="8ac6f599-abed-4944-8e27-555af41f975a" providerId="ADAL" clId="{6FB395F7-488E-4CBB-A40F-25539AB38D66}" dt="2021-01-28T07:27:16.093" v="421" actId="478"/>
          <ac:spMkLst>
            <pc:docMk/>
            <pc:sldMk cId="3003893533" sldId="1860"/>
            <ac:spMk id="2" creationId="{EFA7CABD-43EF-4AD3-9585-D4950B0E626C}"/>
          </ac:spMkLst>
        </pc:spChg>
        <pc:spChg chg="del">
          <ac:chgData name="Chengfang Wang" userId="8ac6f599-abed-4944-8e27-555af41f975a" providerId="ADAL" clId="{6FB395F7-488E-4CBB-A40F-25539AB38D66}" dt="2021-01-28T07:27:16.093" v="421" actId="478"/>
          <ac:spMkLst>
            <pc:docMk/>
            <pc:sldMk cId="3003893533" sldId="1860"/>
            <ac:spMk id="3" creationId="{C7A6310D-1A21-44B2-81E2-59642791C55C}"/>
          </ac:spMkLst>
        </pc:spChg>
        <pc:picChg chg="add mod">
          <ac:chgData name="Chengfang Wang" userId="8ac6f599-abed-4944-8e27-555af41f975a" providerId="ADAL" clId="{6FB395F7-488E-4CBB-A40F-25539AB38D66}" dt="2021-01-28T07:27:20.274" v="424" actId="962"/>
          <ac:picMkLst>
            <pc:docMk/>
            <pc:sldMk cId="3003893533" sldId="1860"/>
            <ac:picMk id="5" creationId="{6EC8FAF8-2B10-48E7-AD1E-CF4F302E32DC}"/>
          </ac:picMkLst>
        </pc:picChg>
      </pc:sldChg>
      <pc:sldMasterChg chg="del delSldLayout">
        <pc:chgData name="Chengfang Wang" userId="8ac6f599-abed-4944-8e27-555af41f975a" providerId="ADAL" clId="{6FB395F7-488E-4CBB-A40F-25539AB38D66}" dt="2021-01-21T06:10:51.534" v="7" actId="47"/>
        <pc:sldMasterMkLst>
          <pc:docMk/>
          <pc:sldMasterMk cId="3557677136" sldId="2147483648"/>
        </pc:sldMasterMkLst>
        <pc:sldLayoutChg chg="del">
          <pc:chgData name="Chengfang Wang" userId="8ac6f599-abed-4944-8e27-555af41f975a" providerId="ADAL" clId="{6FB395F7-488E-4CBB-A40F-25539AB38D66}" dt="2021-01-21T06:10:51.534" v="7" actId="47"/>
          <pc:sldLayoutMkLst>
            <pc:docMk/>
            <pc:sldMasterMk cId="3557677136" sldId="2147483648"/>
            <pc:sldLayoutMk cId="895291795" sldId="2147483649"/>
          </pc:sldLayoutMkLst>
        </pc:sldLayoutChg>
        <pc:sldLayoutChg chg="del">
          <pc:chgData name="Chengfang Wang" userId="8ac6f599-abed-4944-8e27-555af41f975a" providerId="ADAL" clId="{6FB395F7-488E-4CBB-A40F-25539AB38D66}" dt="2021-01-21T06:10:51.534" v="7" actId="47"/>
          <pc:sldLayoutMkLst>
            <pc:docMk/>
            <pc:sldMasterMk cId="3557677136" sldId="2147483648"/>
            <pc:sldLayoutMk cId="2502410296" sldId="2147483650"/>
          </pc:sldLayoutMkLst>
        </pc:sldLayoutChg>
        <pc:sldLayoutChg chg="del">
          <pc:chgData name="Chengfang Wang" userId="8ac6f599-abed-4944-8e27-555af41f975a" providerId="ADAL" clId="{6FB395F7-488E-4CBB-A40F-25539AB38D66}" dt="2021-01-21T06:10:51.534" v="7" actId="47"/>
          <pc:sldLayoutMkLst>
            <pc:docMk/>
            <pc:sldMasterMk cId="3557677136" sldId="2147483648"/>
            <pc:sldLayoutMk cId="2312583508" sldId="2147483651"/>
          </pc:sldLayoutMkLst>
        </pc:sldLayoutChg>
        <pc:sldLayoutChg chg="del">
          <pc:chgData name="Chengfang Wang" userId="8ac6f599-abed-4944-8e27-555af41f975a" providerId="ADAL" clId="{6FB395F7-488E-4CBB-A40F-25539AB38D66}" dt="2021-01-21T06:10:51.534" v="7" actId="47"/>
          <pc:sldLayoutMkLst>
            <pc:docMk/>
            <pc:sldMasterMk cId="3557677136" sldId="2147483648"/>
            <pc:sldLayoutMk cId="3682862360" sldId="2147483652"/>
          </pc:sldLayoutMkLst>
        </pc:sldLayoutChg>
        <pc:sldLayoutChg chg="del">
          <pc:chgData name="Chengfang Wang" userId="8ac6f599-abed-4944-8e27-555af41f975a" providerId="ADAL" clId="{6FB395F7-488E-4CBB-A40F-25539AB38D66}" dt="2021-01-21T06:10:51.534" v="7" actId="47"/>
          <pc:sldLayoutMkLst>
            <pc:docMk/>
            <pc:sldMasterMk cId="3557677136" sldId="2147483648"/>
            <pc:sldLayoutMk cId="3639591501" sldId="2147483653"/>
          </pc:sldLayoutMkLst>
        </pc:sldLayoutChg>
        <pc:sldLayoutChg chg="del">
          <pc:chgData name="Chengfang Wang" userId="8ac6f599-abed-4944-8e27-555af41f975a" providerId="ADAL" clId="{6FB395F7-488E-4CBB-A40F-25539AB38D66}" dt="2021-01-21T06:10:51.534" v="7" actId="47"/>
          <pc:sldLayoutMkLst>
            <pc:docMk/>
            <pc:sldMasterMk cId="3557677136" sldId="2147483648"/>
            <pc:sldLayoutMk cId="3310914746" sldId="2147483654"/>
          </pc:sldLayoutMkLst>
        </pc:sldLayoutChg>
        <pc:sldLayoutChg chg="del">
          <pc:chgData name="Chengfang Wang" userId="8ac6f599-abed-4944-8e27-555af41f975a" providerId="ADAL" clId="{6FB395F7-488E-4CBB-A40F-25539AB38D66}" dt="2021-01-21T06:10:51.534" v="7" actId="47"/>
          <pc:sldLayoutMkLst>
            <pc:docMk/>
            <pc:sldMasterMk cId="3557677136" sldId="2147483648"/>
            <pc:sldLayoutMk cId="3091515038" sldId="2147483655"/>
          </pc:sldLayoutMkLst>
        </pc:sldLayoutChg>
        <pc:sldLayoutChg chg="del">
          <pc:chgData name="Chengfang Wang" userId="8ac6f599-abed-4944-8e27-555af41f975a" providerId="ADAL" clId="{6FB395F7-488E-4CBB-A40F-25539AB38D66}" dt="2021-01-21T06:10:51.534" v="7" actId="47"/>
          <pc:sldLayoutMkLst>
            <pc:docMk/>
            <pc:sldMasterMk cId="3557677136" sldId="2147483648"/>
            <pc:sldLayoutMk cId="1017534644" sldId="2147483656"/>
          </pc:sldLayoutMkLst>
        </pc:sldLayoutChg>
        <pc:sldLayoutChg chg="del">
          <pc:chgData name="Chengfang Wang" userId="8ac6f599-abed-4944-8e27-555af41f975a" providerId="ADAL" clId="{6FB395F7-488E-4CBB-A40F-25539AB38D66}" dt="2021-01-21T06:10:51.534" v="7" actId="47"/>
          <pc:sldLayoutMkLst>
            <pc:docMk/>
            <pc:sldMasterMk cId="3557677136" sldId="2147483648"/>
            <pc:sldLayoutMk cId="3698608048" sldId="2147483657"/>
          </pc:sldLayoutMkLst>
        </pc:sldLayoutChg>
        <pc:sldLayoutChg chg="del">
          <pc:chgData name="Chengfang Wang" userId="8ac6f599-abed-4944-8e27-555af41f975a" providerId="ADAL" clId="{6FB395F7-488E-4CBB-A40F-25539AB38D66}" dt="2021-01-21T06:10:51.534" v="7" actId="47"/>
          <pc:sldLayoutMkLst>
            <pc:docMk/>
            <pc:sldMasterMk cId="3557677136" sldId="2147483648"/>
            <pc:sldLayoutMk cId="2126683671" sldId="2147483658"/>
          </pc:sldLayoutMkLst>
        </pc:sldLayoutChg>
        <pc:sldLayoutChg chg="del">
          <pc:chgData name="Chengfang Wang" userId="8ac6f599-abed-4944-8e27-555af41f975a" providerId="ADAL" clId="{6FB395F7-488E-4CBB-A40F-25539AB38D66}" dt="2021-01-21T06:10:51.534" v="7" actId="47"/>
          <pc:sldLayoutMkLst>
            <pc:docMk/>
            <pc:sldMasterMk cId="3557677136" sldId="2147483648"/>
            <pc:sldLayoutMk cId="1661502520" sldId="2147483659"/>
          </pc:sldLayoutMkLst>
        </pc:sldLayoutChg>
      </pc:sldMasterChg>
      <pc:sldMasterChg chg="delSldLayout">
        <pc:chgData name="Chengfang Wang" userId="8ac6f599-abed-4944-8e27-555af41f975a" providerId="ADAL" clId="{6FB395F7-488E-4CBB-A40F-25539AB38D66}" dt="2021-01-21T06:10:48.073" v="6" actId="47"/>
        <pc:sldMasterMkLst>
          <pc:docMk/>
          <pc:sldMasterMk cId="1959089656" sldId="2147483660"/>
        </pc:sldMasterMkLst>
        <pc:sldLayoutChg chg="del">
          <pc:chgData name="Chengfang Wang" userId="8ac6f599-abed-4944-8e27-555af41f975a" providerId="ADAL" clId="{6FB395F7-488E-4CBB-A40F-25539AB38D66}" dt="2021-01-21T06:10:48.073" v="6" actId="47"/>
          <pc:sldLayoutMkLst>
            <pc:docMk/>
            <pc:sldMasterMk cId="1959089656" sldId="2147483660"/>
            <pc:sldLayoutMk cId="2208039657" sldId="2147483691"/>
          </pc:sldLayoutMkLst>
        </pc:sldLayoutChg>
      </pc:sldMasterChg>
      <pc:sldMasterChg chg="delSldLayout">
        <pc:chgData name="Chengfang Wang" userId="8ac6f599-abed-4944-8e27-555af41f975a" providerId="ADAL" clId="{6FB395F7-488E-4CBB-A40F-25539AB38D66}" dt="2021-01-21T07:28:18.016" v="91" actId="47"/>
        <pc:sldMasterMkLst>
          <pc:docMk/>
          <pc:sldMasterMk cId="942591331" sldId="2147483691"/>
        </pc:sldMasterMkLst>
        <pc:sldLayoutChg chg="del">
          <pc:chgData name="Chengfang Wang" userId="8ac6f599-abed-4944-8e27-555af41f975a" providerId="ADAL" clId="{6FB395F7-488E-4CBB-A40F-25539AB38D66}" dt="2021-01-21T06:22:29.789" v="44" actId="2696"/>
          <pc:sldLayoutMkLst>
            <pc:docMk/>
            <pc:sldMasterMk cId="942591331" sldId="2147483691"/>
            <pc:sldLayoutMk cId="3695521422" sldId="2147483720"/>
          </pc:sldLayoutMkLst>
        </pc:sldLayoutChg>
        <pc:sldLayoutChg chg="del">
          <pc:chgData name="Chengfang Wang" userId="8ac6f599-abed-4944-8e27-555af41f975a" providerId="ADAL" clId="{6FB395F7-488E-4CBB-A40F-25539AB38D66}" dt="2021-01-21T07:28:18.016" v="91" actId="47"/>
          <pc:sldLayoutMkLst>
            <pc:docMk/>
            <pc:sldMasterMk cId="942591331" sldId="2147483691"/>
            <pc:sldLayoutMk cId="1809522693" sldId="2147483721"/>
          </pc:sldLayoutMkLst>
        </pc:sldLayoutChg>
        <pc:sldLayoutChg chg="del">
          <pc:chgData name="Chengfang Wang" userId="8ac6f599-abed-4944-8e27-555af41f975a" providerId="ADAL" clId="{6FB395F7-488E-4CBB-A40F-25539AB38D66}" dt="2021-01-21T07:28:18.016" v="91" actId="47"/>
          <pc:sldLayoutMkLst>
            <pc:docMk/>
            <pc:sldMasterMk cId="942591331" sldId="2147483691"/>
            <pc:sldLayoutMk cId="2215007181" sldId="2147483722"/>
          </pc:sldLayoutMkLst>
        </pc:sldLayoutChg>
        <pc:sldLayoutChg chg="del">
          <pc:chgData name="Chengfang Wang" userId="8ac6f599-abed-4944-8e27-555af41f975a" providerId="ADAL" clId="{6FB395F7-488E-4CBB-A40F-25539AB38D66}" dt="2021-01-21T07:28:18.016" v="91" actId="47"/>
          <pc:sldLayoutMkLst>
            <pc:docMk/>
            <pc:sldMasterMk cId="942591331" sldId="2147483691"/>
            <pc:sldLayoutMk cId="3143620965" sldId="2147483723"/>
          </pc:sldLayoutMkLst>
        </pc:sldLayoutChg>
      </pc:sldMasterChg>
      <pc:sldMasterChg chg="delSldLayout">
        <pc:chgData name="Chengfang Wang" userId="8ac6f599-abed-4944-8e27-555af41f975a" providerId="ADAL" clId="{6FB395F7-488E-4CBB-A40F-25539AB38D66}" dt="2021-01-21T06:22:29.789" v="44" actId="2696"/>
        <pc:sldMasterMkLst>
          <pc:docMk/>
          <pc:sldMasterMk cId="1025600854" sldId="2147483724"/>
        </pc:sldMasterMkLst>
        <pc:sldLayoutChg chg="del">
          <pc:chgData name="Chengfang Wang" userId="8ac6f599-abed-4944-8e27-555af41f975a" providerId="ADAL" clId="{6FB395F7-488E-4CBB-A40F-25539AB38D66}" dt="2021-01-21T06:22:29.789" v="44" actId="2696"/>
          <pc:sldLayoutMkLst>
            <pc:docMk/>
            <pc:sldMasterMk cId="1025600854" sldId="2147483724"/>
            <pc:sldLayoutMk cId="1999388439" sldId="2147483750"/>
          </pc:sldLayoutMkLst>
        </pc:sldLayoutChg>
        <pc:sldLayoutChg chg="del">
          <pc:chgData name="Chengfang Wang" userId="8ac6f599-abed-4944-8e27-555af41f975a" providerId="ADAL" clId="{6FB395F7-488E-4CBB-A40F-25539AB38D66}" dt="2021-01-21T06:22:29.789" v="44" actId="2696"/>
          <pc:sldLayoutMkLst>
            <pc:docMk/>
            <pc:sldMasterMk cId="1025600854" sldId="2147483724"/>
            <pc:sldLayoutMk cId="3305553208" sldId="2147483751"/>
          </pc:sldLayoutMkLst>
        </pc:sldLayoutChg>
      </pc:sldMasterChg>
      <pc:sldMasterChg chg="delSldLayout">
        <pc:chgData name="Chengfang Wang" userId="8ac6f599-abed-4944-8e27-555af41f975a" providerId="ADAL" clId="{6FB395F7-488E-4CBB-A40F-25539AB38D66}" dt="2021-01-21T06:23:16.643" v="50" actId="47"/>
        <pc:sldMasterMkLst>
          <pc:docMk/>
          <pc:sldMasterMk cId="2451506637" sldId="2147483789"/>
        </pc:sldMasterMkLst>
        <pc:sldLayoutChg chg="del">
          <pc:chgData name="Chengfang Wang" userId="8ac6f599-abed-4944-8e27-555af41f975a" providerId="ADAL" clId="{6FB395F7-488E-4CBB-A40F-25539AB38D66}" dt="2021-01-21T06:23:16.643" v="50" actId="47"/>
          <pc:sldLayoutMkLst>
            <pc:docMk/>
            <pc:sldMasterMk cId="2451506637" sldId="2147483789"/>
            <pc:sldLayoutMk cId="277609712" sldId="2147483820"/>
          </pc:sldLayoutMkLst>
        </pc:sldLayoutChg>
        <pc:sldLayoutChg chg="del">
          <pc:chgData name="Chengfang Wang" userId="8ac6f599-abed-4944-8e27-555af41f975a" providerId="ADAL" clId="{6FB395F7-488E-4CBB-A40F-25539AB38D66}" dt="2021-01-21T06:23:10.381" v="49" actId="47"/>
          <pc:sldLayoutMkLst>
            <pc:docMk/>
            <pc:sldMasterMk cId="2451506637" sldId="2147483789"/>
            <pc:sldLayoutMk cId="2625397667" sldId="2147483821"/>
          </pc:sldLayoutMkLst>
        </pc:sldLayoutChg>
        <pc:sldLayoutChg chg="del">
          <pc:chgData name="Chengfang Wang" userId="8ac6f599-abed-4944-8e27-555af41f975a" providerId="ADAL" clId="{6FB395F7-488E-4CBB-A40F-25539AB38D66}" dt="2021-01-21T06:22:48.970" v="46" actId="47"/>
          <pc:sldLayoutMkLst>
            <pc:docMk/>
            <pc:sldMasterMk cId="2451506637" sldId="2147483789"/>
            <pc:sldLayoutMk cId="3148278743" sldId="2147483823"/>
          </pc:sldLayoutMkLst>
        </pc:sldLayoutChg>
      </pc:sldMasterChg>
      <pc:sldMasterChg chg="delSldLayout">
        <pc:chgData name="Chengfang Wang" userId="8ac6f599-abed-4944-8e27-555af41f975a" providerId="ADAL" clId="{6FB395F7-488E-4CBB-A40F-25539AB38D66}" dt="2021-01-25T02:57:23.720" v="199" actId="47"/>
        <pc:sldMasterMkLst>
          <pc:docMk/>
          <pc:sldMasterMk cId="2019560957" sldId="2147483859"/>
        </pc:sldMasterMkLst>
        <pc:sldLayoutChg chg="del">
          <pc:chgData name="Chengfang Wang" userId="8ac6f599-abed-4944-8e27-555af41f975a" providerId="ADAL" clId="{6FB395F7-488E-4CBB-A40F-25539AB38D66}" dt="2021-01-25T02:57:23.720" v="199" actId="47"/>
          <pc:sldLayoutMkLst>
            <pc:docMk/>
            <pc:sldMasterMk cId="2019560957" sldId="2147483859"/>
            <pc:sldLayoutMk cId="4059574415" sldId="2147483888"/>
          </pc:sldLayoutMkLst>
        </pc:sldLayoutChg>
      </pc:sldMasterChg>
    </pc:docChg>
  </pc:docChgLst>
  <pc:docChgLst>
    <pc:chgData name="Chengfang Wang" userId="8ac6f599-abed-4944-8e27-555af41f975a" providerId="ADAL" clId="{DDE068BA-C6F9-40FC-9BE3-1F435D514F45}"/>
    <pc:docChg chg="modSld">
      <pc:chgData name="Chengfang Wang" userId="8ac6f599-abed-4944-8e27-555af41f975a" providerId="ADAL" clId="{DDE068BA-C6F9-40FC-9BE3-1F435D514F45}" dt="2021-03-16T07:42:17.701" v="3" actId="1076"/>
      <pc:docMkLst>
        <pc:docMk/>
      </pc:docMkLst>
      <pc:sldChg chg="modSp mod">
        <pc:chgData name="Chengfang Wang" userId="8ac6f599-abed-4944-8e27-555af41f975a" providerId="ADAL" clId="{DDE068BA-C6F9-40FC-9BE3-1F435D514F45}" dt="2021-03-16T07:42:17.701" v="3" actId="1076"/>
        <pc:sldMkLst>
          <pc:docMk/>
          <pc:sldMk cId="1164427584" sldId="1838"/>
        </pc:sldMkLst>
        <pc:picChg chg="mod">
          <ac:chgData name="Chengfang Wang" userId="8ac6f599-abed-4944-8e27-555af41f975a" providerId="ADAL" clId="{DDE068BA-C6F9-40FC-9BE3-1F435D514F45}" dt="2021-03-16T07:42:17.701" v="3" actId="1076"/>
          <ac:picMkLst>
            <pc:docMk/>
            <pc:sldMk cId="1164427584" sldId="1838"/>
            <ac:picMk id="3" creationId="{93EB2A6F-6299-4AC8-9345-26BA9378C6EB}"/>
          </ac:picMkLst>
        </pc:picChg>
      </pc:sldChg>
      <pc:sldChg chg="modSp mod">
        <pc:chgData name="Chengfang Wang" userId="8ac6f599-abed-4944-8e27-555af41f975a" providerId="ADAL" clId="{DDE068BA-C6F9-40FC-9BE3-1F435D514F45}" dt="2021-03-16T07:41:42.329" v="2" actId="1076"/>
        <pc:sldMkLst>
          <pc:docMk/>
          <pc:sldMk cId="2536919881" sldId="1859"/>
        </pc:sldMkLst>
        <pc:picChg chg="mod">
          <ac:chgData name="Chengfang Wang" userId="8ac6f599-abed-4944-8e27-555af41f975a" providerId="ADAL" clId="{DDE068BA-C6F9-40FC-9BE3-1F435D514F45}" dt="2021-03-16T07:41:42.329" v="2" actId="1076"/>
          <ac:picMkLst>
            <pc:docMk/>
            <pc:sldMk cId="2536919881" sldId="1859"/>
            <ac:picMk id="3" creationId="{58F756AC-BA7D-4864-8A71-EE0CBAE7B214}"/>
          </ac:picMkLst>
        </pc:picChg>
      </pc:sldChg>
      <pc:sldChg chg="modSp mod">
        <pc:chgData name="Chengfang Wang" userId="8ac6f599-abed-4944-8e27-555af41f975a" providerId="ADAL" clId="{DDE068BA-C6F9-40FC-9BE3-1F435D514F45}" dt="2021-03-03T08:22:17.420" v="1" actId="108"/>
        <pc:sldMkLst>
          <pc:docMk/>
          <pc:sldMk cId="2378054010" sldId="1862"/>
        </pc:sldMkLst>
        <pc:graphicFrameChg chg="mod modGraphic">
          <ac:chgData name="Chengfang Wang" userId="8ac6f599-abed-4944-8e27-555af41f975a" providerId="ADAL" clId="{DDE068BA-C6F9-40FC-9BE3-1F435D514F45}" dt="2021-03-03T08:22:17.420" v="1" actId="108"/>
          <ac:graphicFrameMkLst>
            <pc:docMk/>
            <pc:sldMk cId="2378054010" sldId="1862"/>
            <ac:graphicFrameMk id="7" creationId="{00000000-0000-0000-0000-00000000000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998CA9-604A-4F91-8957-ADBF8C60A240}" type="datetimeFigureOut">
              <a:rPr lang="en-US" smtClean="0"/>
              <a:t>6/16/2023</a:t>
            </a:fld>
            <a:endParaRPr 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FDCAE2-2066-4ED4-8179-21E549843103}" type="slidenum">
              <a:rPr lang="en-US" smtClean="0"/>
              <a:t>‹#›</a:t>
            </a:fld>
            <a:endParaRPr lang="en-US"/>
          </a:p>
        </p:txBody>
      </p:sp>
    </p:spTree>
    <p:extLst>
      <p:ext uri="{BB962C8B-B14F-4D97-AF65-F5344CB8AC3E}">
        <p14:creationId xmlns:p14="http://schemas.microsoft.com/office/powerpoint/2010/main" val="3990748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a:extLst>
              <a:ext uri="{FF2B5EF4-FFF2-40B4-BE49-F238E27FC236}">
                <a16:creationId xmlns:a16="http://schemas.microsoft.com/office/drawing/2014/main" id="{530388CC-0D1C-49ED-B39F-09CD7BB07119}"/>
              </a:ext>
            </a:extLst>
          </p:cNvPr>
          <p:cNvSpPr>
            <a:spLocks noGrp="1" noRot="1" noChangeAspect="1" noChangeArrowheads="1" noTextEdit="1"/>
          </p:cNvSpPr>
          <p:nvPr>
            <p:ph type="sldImg"/>
          </p:nvPr>
        </p:nvSpPr>
        <p:spPr>
          <a:ln/>
        </p:spPr>
      </p:sp>
      <p:sp>
        <p:nvSpPr>
          <p:cNvPr id="138243" name="Notes Placeholder 2">
            <a:extLst>
              <a:ext uri="{FF2B5EF4-FFF2-40B4-BE49-F238E27FC236}">
                <a16:creationId xmlns:a16="http://schemas.microsoft.com/office/drawing/2014/main" id="{96723B25-04C5-4C29-95DA-11773B19FC3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a:p>
        </p:txBody>
      </p:sp>
      <p:sp>
        <p:nvSpPr>
          <p:cNvPr id="138244" name="Slide Number Placeholder 3">
            <a:extLst>
              <a:ext uri="{FF2B5EF4-FFF2-40B4-BE49-F238E27FC236}">
                <a16:creationId xmlns:a16="http://schemas.microsoft.com/office/drawing/2014/main" id="{13FC886F-32BC-4A2D-8602-7CEDBECEEF5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defRPr>
            </a:lvl1pPr>
            <a:lvl2pPr marL="742950" indent="-285750" defTabSz="966788">
              <a:spcBef>
                <a:spcPct val="30000"/>
              </a:spcBef>
              <a:defRPr sz="1200">
                <a:solidFill>
                  <a:schemeClr val="tx1"/>
                </a:solidFill>
                <a:latin typeface="Times New Roman" panose="02020603050405020304" pitchFamily="18" charset="0"/>
              </a:defRPr>
            </a:lvl2pPr>
            <a:lvl3pPr marL="1143000" indent="-228600" defTabSz="966788">
              <a:spcBef>
                <a:spcPct val="30000"/>
              </a:spcBef>
              <a:defRPr sz="1200">
                <a:solidFill>
                  <a:schemeClr val="tx1"/>
                </a:solidFill>
                <a:latin typeface="Times New Roman" panose="02020603050405020304" pitchFamily="18" charset="0"/>
              </a:defRPr>
            </a:lvl3pPr>
            <a:lvl4pPr marL="1600200" indent="-228600" defTabSz="966788">
              <a:spcBef>
                <a:spcPct val="30000"/>
              </a:spcBef>
              <a:defRPr sz="1200">
                <a:solidFill>
                  <a:schemeClr val="tx1"/>
                </a:solidFill>
                <a:latin typeface="Times New Roman" panose="02020603050405020304" pitchFamily="18" charset="0"/>
              </a:defRPr>
            </a:lvl4pPr>
            <a:lvl5pPr marL="2057400" indent="-228600" defTabSz="966788">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66788" rtl="0" eaLnBrk="1" fontAlgn="base" latinLnBrk="0" hangingPunct="1">
              <a:lnSpc>
                <a:spcPct val="100000"/>
              </a:lnSpc>
              <a:spcBef>
                <a:spcPct val="0"/>
              </a:spcBef>
              <a:spcAft>
                <a:spcPct val="0"/>
              </a:spcAft>
              <a:buClrTx/>
              <a:buSzTx/>
              <a:buFontTx/>
              <a:buNone/>
              <a:tabLst/>
              <a:defRPr/>
            </a:pPr>
            <a:fld id="{E43D1FFE-2BC6-46C2-8161-64FF429000D1}" type="slidenum">
              <a:rPr kumimoji="0" lang="zh-CN" altLang="en-US" sz="1200" b="1"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Arial" panose="020B060402020202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2</a:t>
            </a:fld>
            <a:endParaRPr kumimoji="0" lang="zh-CN" altLang="en-US" sz="1200" b="1"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a:extLst>
              <a:ext uri="{FF2B5EF4-FFF2-40B4-BE49-F238E27FC236}">
                <a16:creationId xmlns:a16="http://schemas.microsoft.com/office/drawing/2014/main" id="{0D550F81-71D3-4600-9B62-E115F1A473B8}"/>
              </a:ext>
            </a:extLst>
          </p:cNvPr>
          <p:cNvSpPr>
            <a:spLocks noGrp="1" noRot="1" noChangeAspect="1" noChangeArrowheads="1" noTextEdit="1"/>
          </p:cNvSpPr>
          <p:nvPr>
            <p:ph type="sldImg"/>
          </p:nvPr>
        </p:nvSpPr>
        <p:spPr>
          <a:ln/>
        </p:spPr>
      </p:sp>
      <p:sp>
        <p:nvSpPr>
          <p:cNvPr id="187395" name="Notes Placeholder 2">
            <a:extLst>
              <a:ext uri="{FF2B5EF4-FFF2-40B4-BE49-F238E27FC236}">
                <a16:creationId xmlns:a16="http://schemas.microsoft.com/office/drawing/2014/main" id="{BFE06A24-452F-483E-8859-C7FB0EDD2AE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42340" name="Slide Number Placeholder 3">
            <a:extLst>
              <a:ext uri="{FF2B5EF4-FFF2-40B4-BE49-F238E27FC236}">
                <a16:creationId xmlns:a16="http://schemas.microsoft.com/office/drawing/2014/main" id="{76881F12-703F-4FE8-AC0B-2AB91FAAF209}"/>
              </a:ext>
            </a:extLst>
          </p:cNvPr>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宋体" panose="02010600030101010101" pitchFamily="2" charset="-122"/>
              </a:defRPr>
            </a:lvl1pPr>
            <a:lvl2pPr marL="742950" indent="-285750">
              <a:defRPr>
                <a:solidFill>
                  <a:schemeClr val="tx1"/>
                </a:solidFill>
                <a:latin typeface="Times New Roman" panose="02020603050405020304" pitchFamily="18" charset="0"/>
                <a:ea typeface="宋体" panose="02010600030101010101" pitchFamily="2" charset="-122"/>
              </a:defRPr>
            </a:lvl2pPr>
            <a:lvl3pPr marL="1143000" indent="-228600">
              <a:defRPr>
                <a:solidFill>
                  <a:schemeClr val="tx1"/>
                </a:solidFill>
                <a:latin typeface="Times New Roman" panose="02020603050405020304" pitchFamily="18" charset="0"/>
                <a:ea typeface="宋体" panose="02010600030101010101" pitchFamily="2" charset="-122"/>
              </a:defRPr>
            </a:lvl3pPr>
            <a:lvl4pPr marL="1600200" indent="-228600">
              <a:defRPr>
                <a:solidFill>
                  <a:schemeClr val="tx1"/>
                </a:solidFill>
                <a:latin typeface="Times New Roman" panose="02020603050405020304" pitchFamily="18" charset="0"/>
                <a:ea typeface="宋体" panose="02010600030101010101" pitchFamily="2" charset="-122"/>
              </a:defRPr>
            </a:lvl4pPr>
            <a:lvl5pPr marL="2057400" indent="-22860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8F4A00A-3331-4E6E-9CE1-C9C209561A27}" type="slidenum">
              <a:rPr kumimoji="0" lang="zh-CN" altLang="en-US" sz="1800" b="0" i="0" u="none" strike="noStrike" kern="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800" b="0" i="0" u="none" strike="noStrike" kern="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DA88B6-3BF1-4749-BFE4-FDD8D553613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35081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a:latin typeface="Arial" panose="020B0604020202020204" pitchFamily="34" charset="0"/>
            </a:endParaRPr>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ea typeface="MS PGothic" panose="020B0600070205080204" pitchFamily="34" charset="-128"/>
              </a:defRPr>
            </a:lvl1pPr>
            <a:lvl2pPr marL="784225" indent="-301625" defTabSz="966788">
              <a:spcBef>
                <a:spcPct val="30000"/>
              </a:spcBef>
              <a:defRPr sz="1200">
                <a:solidFill>
                  <a:schemeClr val="tx1"/>
                </a:solidFill>
                <a:latin typeface="Arial" panose="020B0604020202020204" pitchFamily="34" charset="0"/>
                <a:ea typeface="MS PGothic" panose="020B0600070205080204" pitchFamily="34" charset="-128"/>
              </a:defRPr>
            </a:lvl2pPr>
            <a:lvl3pPr marL="1208088" indent="-241300" defTabSz="966788">
              <a:spcBef>
                <a:spcPct val="30000"/>
              </a:spcBef>
              <a:defRPr sz="1200">
                <a:solidFill>
                  <a:schemeClr val="tx1"/>
                </a:solidFill>
                <a:latin typeface="Arial" panose="020B0604020202020204" pitchFamily="34" charset="0"/>
                <a:ea typeface="MS PGothic" panose="020B0600070205080204" pitchFamily="34" charset="-128"/>
              </a:defRPr>
            </a:lvl3pPr>
            <a:lvl4pPr marL="1690688" indent="-241300" defTabSz="966788">
              <a:spcBef>
                <a:spcPct val="30000"/>
              </a:spcBef>
              <a:defRPr sz="1200">
                <a:solidFill>
                  <a:schemeClr val="tx1"/>
                </a:solidFill>
                <a:latin typeface="Arial" panose="020B0604020202020204" pitchFamily="34" charset="0"/>
                <a:ea typeface="MS PGothic" panose="020B0600070205080204" pitchFamily="34" charset="-128"/>
              </a:defRPr>
            </a:lvl4pPr>
            <a:lvl5pPr marL="2174875" indent="-241300" defTabSz="966788">
              <a:spcBef>
                <a:spcPct val="30000"/>
              </a:spcBef>
              <a:defRPr sz="1200">
                <a:solidFill>
                  <a:schemeClr val="tx1"/>
                </a:solidFill>
                <a:latin typeface="Arial" panose="020B0604020202020204" pitchFamily="34" charset="0"/>
                <a:ea typeface="MS PGothic" panose="020B0600070205080204" pitchFamily="34" charset="-128"/>
              </a:defRPr>
            </a:lvl5pPr>
            <a:lvl6pPr marL="2632075" indent="-241300" defTabSz="9667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3089275" indent="-241300" defTabSz="9667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546475" indent="-241300" defTabSz="9667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4003675" indent="-241300" defTabSz="9667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86A77BAB-7C9F-49E7-8D95-89CAB411A465}" type="slidenum">
              <a:rPr kumimoji="0" lang="zh-CN" altLang="en-US" sz="1300" b="0" i="0" u="none" strike="noStrike" kern="120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mn-cs"/>
              </a:rPr>
              <a:pPr marL="0" marR="0" lvl="0" indent="0" algn="r" defTabSz="966788" rtl="0" eaLnBrk="1" fontAlgn="auto" latinLnBrk="0" hangingPunct="1">
                <a:lnSpc>
                  <a:spcPct val="100000"/>
                </a:lnSpc>
                <a:spcBef>
                  <a:spcPct val="0"/>
                </a:spcBef>
                <a:spcAft>
                  <a:spcPts val="0"/>
                </a:spcAft>
                <a:buClrTx/>
                <a:buSzTx/>
                <a:buFontTx/>
                <a:buNone/>
                <a:tabLst/>
                <a:defRPr/>
              </a:pPr>
              <a:t>34</a:t>
            </a:fld>
            <a:endParaRPr kumimoji="0" lang="zh-CN" altLang="en-US" sz="1300" b="0" i="0" u="none" strike="noStrike" kern="120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389387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7.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slideMaster" Target="../slideMasters/slideMaster8.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458218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517045"/>
            <a:ext cx="10515600" cy="1997555"/>
          </a:xfrm>
        </p:spPr>
        <p:txBody>
          <a:bodyPr anchor="b"/>
          <a:lstStyle>
            <a:lvl1pPr algn="ctr">
              <a:defRPr sz="4800"/>
            </a:lvl1pPr>
          </a:lstStyle>
          <a:p>
            <a:r>
              <a:rPr lang="en-US"/>
              <a:t>Click to edit Master title style</a:t>
            </a:r>
          </a:p>
        </p:txBody>
      </p:sp>
      <p:sp>
        <p:nvSpPr>
          <p:cNvPr id="3" name="Text Placeholder 2"/>
          <p:cNvSpPr>
            <a:spLocks noGrp="1"/>
          </p:cNvSpPr>
          <p:nvPr>
            <p:ph type="body" idx="1"/>
          </p:nvPr>
        </p:nvSpPr>
        <p:spPr>
          <a:xfrm>
            <a:off x="831851" y="2879934"/>
            <a:ext cx="10515600" cy="1500187"/>
          </a:xfrm>
        </p:spPr>
        <p:txBody>
          <a:bodyPr/>
          <a:lstStyle>
            <a:lvl1pPr marL="0" indent="0" algn="ctr">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30745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768560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3" name="Rectangle 2"/>
          <p:cNvSpPr/>
          <p:nvPr userDrawn="1"/>
        </p:nvSpPr>
        <p:spPr>
          <a:xfrm>
            <a:off x="0" y="1"/>
            <a:ext cx="12192000" cy="21273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p:cNvSpPr/>
          <p:nvPr userDrawn="1"/>
        </p:nvSpPr>
        <p:spPr>
          <a:xfrm flipH="1">
            <a:off x="-1" y="1"/>
            <a:ext cx="12192000" cy="2124222"/>
          </a:xfrm>
          <a:prstGeom prst="triangle">
            <a:avLst>
              <a:gd name="adj" fmla="val 0"/>
            </a:avLst>
          </a:prstGeom>
          <a:solidFill>
            <a:srgbClr val="00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171483"/>
            <a:ext cx="10515600" cy="1783926"/>
          </a:xfrm>
        </p:spPr>
        <p:txBody>
          <a:bodyPr anchor="b"/>
          <a:lstStyle>
            <a:lvl1pPr algn="ctr">
              <a:defRPr>
                <a:solidFill>
                  <a:schemeClr val="bg1"/>
                </a:solidFill>
              </a:defRPr>
            </a:lvl1pPr>
          </a:lstStyle>
          <a:p>
            <a:r>
              <a:rPr lang="en-US" dirty="0"/>
              <a:t>Click to edit Master title style</a:t>
            </a:r>
          </a:p>
        </p:txBody>
      </p:sp>
      <p:sp>
        <p:nvSpPr>
          <p:cNvPr id="5" name="Text Placeholder 5"/>
          <p:cNvSpPr>
            <a:spLocks noGrp="1"/>
          </p:cNvSpPr>
          <p:nvPr>
            <p:ph type="body" sz="quarter" idx="10"/>
          </p:nvPr>
        </p:nvSpPr>
        <p:spPr>
          <a:xfrm>
            <a:off x="838200" y="2298837"/>
            <a:ext cx="10515600" cy="775252"/>
          </a:xfrm>
        </p:spPr>
        <p:txBody>
          <a:bodyPr/>
          <a:lstStyle>
            <a:lvl1pPr marL="0" indent="0" algn="ctr" defTabSz="914400" rtl="0" eaLnBrk="1" latinLnBrk="0" hangingPunct="1">
              <a:lnSpc>
                <a:spcPct val="110000"/>
              </a:lnSpc>
              <a:spcBef>
                <a:spcPct val="0"/>
              </a:spcBef>
              <a:buNone/>
              <a:defRPr lang="en-US" sz="2000" b="0" kern="1200" dirty="0" smtClean="0">
                <a:solidFill>
                  <a:schemeClr val="tx1">
                    <a:lumMod val="65000"/>
                    <a:lumOff val="35000"/>
                  </a:schemeClr>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307578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838200" y="1520687"/>
            <a:ext cx="10515600" cy="775252"/>
          </a:xfrm>
        </p:spPr>
        <p:txBody>
          <a:bodyPr/>
          <a:lstStyle>
            <a:lvl1pPr marL="0" indent="0" algn="l" defTabSz="914400" rtl="0" eaLnBrk="1" latinLnBrk="0" hangingPunct="1">
              <a:lnSpc>
                <a:spcPct val="110000"/>
              </a:lnSpc>
              <a:spcBef>
                <a:spcPct val="0"/>
              </a:spcBef>
              <a:buNone/>
              <a:defRPr lang="en-US" sz="2000" b="0" kern="1200" dirty="0" smtClean="0">
                <a:solidFill>
                  <a:schemeClr val="tx2"/>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3958769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742814"/>
            <a:ext cx="10515600" cy="648127"/>
          </a:xfrm>
        </p:spPr>
        <p:txBody>
          <a:bodyPr anchor="b"/>
          <a:lstStyle>
            <a:lvl1pPr algn="ctr">
              <a:defRPr sz="2800" b="0">
                <a:solidFill>
                  <a:schemeClr val="accent1"/>
                </a:solidFill>
              </a:defRPr>
            </a:lvl1pPr>
          </a:lstStyle>
          <a:p>
            <a:r>
              <a:rPr lang="en-US" dirty="0"/>
              <a:t>Click to edit Master title style</a:t>
            </a:r>
          </a:p>
        </p:txBody>
      </p:sp>
      <p:sp>
        <p:nvSpPr>
          <p:cNvPr id="5" name="Text Placeholder 3"/>
          <p:cNvSpPr>
            <a:spLocks noGrp="1"/>
          </p:cNvSpPr>
          <p:nvPr>
            <p:ph type="body" sz="half" idx="2"/>
          </p:nvPr>
        </p:nvSpPr>
        <p:spPr>
          <a:xfrm>
            <a:off x="839787" y="1557758"/>
            <a:ext cx="10514012" cy="426308"/>
          </a:xfrm>
        </p:spPr>
        <p:txBody>
          <a:bodyPr/>
          <a:lstStyle>
            <a:lvl1pPr marL="0" indent="0" algn="ctr">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862238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92085"/>
            <a:ext cx="10515600" cy="648127"/>
          </a:xfrm>
        </p:spPr>
        <p:txBody>
          <a:bodyPr/>
          <a:lstStyle>
            <a:lvl1pPr algn="ctr">
              <a:defRPr sz="2800" b="0">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2317897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4354157" cy="1990799"/>
          </a:xfrm>
        </p:spPr>
        <p:txBody>
          <a:bodyPr anchor="b"/>
          <a:lstStyle>
            <a:lvl1pPr algn="ctr">
              <a:defRPr sz="2800" b="0">
                <a:solidFill>
                  <a:schemeClr val="accent1"/>
                </a:solidFill>
              </a:defRPr>
            </a:lvl1pPr>
          </a:lstStyle>
          <a:p>
            <a:r>
              <a:rPr lang="en-US" dirty="0"/>
              <a:t>Click to edit Master title style</a:t>
            </a:r>
          </a:p>
        </p:txBody>
      </p:sp>
      <p:sp>
        <p:nvSpPr>
          <p:cNvPr id="5" name="Text Placeholder 3"/>
          <p:cNvSpPr>
            <a:spLocks noGrp="1"/>
          </p:cNvSpPr>
          <p:nvPr>
            <p:ph type="body" sz="half" idx="2"/>
          </p:nvPr>
        </p:nvSpPr>
        <p:spPr>
          <a:xfrm>
            <a:off x="839787" y="2589322"/>
            <a:ext cx="4353500" cy="1778282"/>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151968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7115827" cy="1990799"/>
          </a:xfrm>
        </p:spPr>
        <p:txBody>
          <a:bodyPr anchor="b"/>
          <a:lstStyle>
            <a:lvl1pPr algn="ctr">
              <a:defRPr sz="3600" b="0">
                <a:solidFill>
                  <a:schemeClr val="accent1"/>
                </a:solidFill>
              </a:defRPr>
            </a:lvl1pPr>
          </a:lstStyle>
          <a:p>
            <a:r>
              <a:rPr lang="en-US" dirty="0"/>
              <a:t>Click to edit Master title style</a:t>
            </a:r>
          </a:p>
        </p:txBody>
      </p:sp>
      <p:sp>
        <p:nvSpPr>
          <p:cNvPr id="5" name="Text Placeholder 3"/>
          <p:cNvSpPr>
            <a:spLocks noGrp="1"/>
          </p:cNvSpPr>
          <p:nvPr>
            <p:ph type="body" sz="half" idx="2"/>
          </p:nvPr>
        </p:nvSpPr>
        <p:spPr>
          <a:xfrm>
            <a:off x="839786" y="2589322"/>
            <a:ext cx="7114753" cy="1778282"/>
          </a:xfrm>
        </p:spPr>
        <p:txBody>
          <a:bodyPr/>
          <a:lstStyle>
            <a:lvl1pPr marL="0" indent="0" algn="ctr">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60224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13150"/>
            <a:ext cx="3481137" cy="2221333"/>
          </a:xfrm>
        </p:spPr>
        <p:txBody>
          <a:bodyPr anchor="b"/>
          <a:lstStyle>
            <a:lvl1pPr algn="ctr">
              <a:defRPr sz="2800" b="0">
                <a:solidFill>
                  <a:schemeClr val="accent1"/>
                </a:solidFill>
              </a:defRPr>
            </a:lvl1pPr>
          </a:lstStyle>
          <a:p>
            <a:r>
              <a:rPr lang="en-US" dirty="0"/>
              <a:t>Click to edit Master title style</a:t>
            </a:r>
          </a:p>
        </p:txBody>
      </p:sp>
      <p:sp>
        <p:nvSpPr>
          <p:cNvPr id="5" name="Text Placeholder 3"/>
          <p:cNvSpPr>
            <a:spLocks noGrp="1"/>
          </p:cNvSpPr>
          <p:nvPr>
            <p:ph type="body" sz="half" idx="2"/>
          </p:nvPr>
        </p:nvSpPr>
        <p:spPr>
          <a:xfrm>
            <a:off x="839787" y="2645300"/>
            <a:ext cx="3480612" cy="1778282"/>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548189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3_Title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5173578" y="171483"/>
            <a:ext cx="6180221" cy="1325563"/>
          </a:xfrm>
        </p:spPr>
        <p:txBody>
          <a:bodyPr anchor="b"/>
          <a:lstStyle/>
          <a:p>
            <a:r>
              <a:rPr lang="en-US" dirty="0"/>
              <a:t>Click to edit Master title style</a:t>
            </a:r>
          </a:p>
        </p:txBody>
      </p:sp>
      <p:sp>
        <p:nvSpPr>
          <p:cNvPr id="3" name="Content Placeholder 2"/>
          <p:cNvSpPr>
            <a:spLocks noGrp="1"/>
          </p:cNvSpPr>
          <p:nvPr>
            <p:ph idx="1"/>
          </p:nvPr>
        </p:nvSpPr>
        <p:spPr>
          <a:xfrm>
            <a:off x="5173578" y="1631981"/>
            <a:ext cx="6180221"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38434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852825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630496"/>
            <a:ext cx="5181600" cy="4535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30496"/>
            <a:ext cx="5181600" cy="4535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46049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83782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_Thank You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34506"/>
            <a:ext cx="10363200" cy="647428"/>
          </a:xfrm>
        </p:spPr>
        <p:txBody>
          <a:bodyPr anchor="t" anchorCtr="0"/>
          <a:lstStyle>
            <a:lvl1pPr algn="ctr">
              <a:defRPr sz="4000"/>
            </a:lvl1pPr>
          </a:lstStyle>
          <a:p>
            <a:r>
              <a:rPr lang="en-US" dirty="0"/>
              <a:t>Click to edit Master title style</a:t>
            </a:r>
          </a:p>
        </p:txBody>
      </p:sp>
      <p:sp>
        <p:nvSpPr>
          <p:cNvPr id="3" name="Subtitle 2"/>
          <p:cNvSpPr>
            <a:spLocks noGrp="1"/>
          </p:cNvSpPr>
          <p:nvPr>
            <p:ph type="subTitle" idx="1" hasCustomPrompt="1"/>
          </p:nvPr>
        </p:nvSpPr>
        <p:spPr>
          <a:xfrm>
            <a:off x="914401" y="2541645"/>
            <a:ext cx="10363199" cy="457200"/>
          </a:xfrm>
        </p:spPr>
        <p:txBody>
          <a:bodyPr/>
          <a:lstStyle>
            <a:lvl1pPr marL="0" indent="0" algn="ctr">
              <a:buNone/>
              <a:defRPr sz="20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Name</a:t>
            </a:r>
          </a:p>
        </p:txBody>
      </p:sp>
      <p:sp>
        <p:nvSpPr>
          <p:cNvPr id="22" name="Text Placeholder 21"/>
          <p:cNvSpPr>
            <a:spLocks noGrp="1"/>
          </p:cNvSpPr>
          <p:nvPr>
            <p:ph type="body" sz="quarter" idx="10" hasCustomPrompt="1"/>
          </p:nvPr>
        </p:nvSpPr>
        <p:spPr>
          <a:xfrm>
            <a:off x="4719022" y="4881254"/>
            <a:ext cx="4460839" cy="457200"/>
          </a:xfrm>
        </p:spPr>
        <p:txBody>
          <a:bodyPr/>
          <a:lstStyle>
            <a:lvl1pPr marL="0" indent="0" algn="l">
              <a:buNone/>
              <a:defRPr sz="20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Phone Number</a:t>
            </a:r>
          </a:p>
        </p:txBody>
      </p:sp>
      <p:sp>
        <p:nvSpPr>
          <p:cNvPr id="23" name="Text Placeholder 21"/>
          <p:cNvSpPr>
            <a:spLocks noGrp="1"/>
          </p:cNvSpPr>
          <p:nvPr>
            <p:ph type="body" sz="quarter" idx="11" hasCustomPrompt="1"/>
          </p:nvPr>
        </p:nvSpPr>
        <p:spPr>
          <a:xfrm>
            <a:off x="4719022" y="4070497"/>
            <a:ext cx="4460839" cy="457200"/>
          </a:xfrm>
        </p:spPr>
        <p:txBody>
          <a:bodyPr/>
          <a:lstStyle>
            <a:lvl1pPr marL="0" indent="0" algn="l">
              <a:buNone/>
              <a:defRPr sz="20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Email</a:t>
            </a:r>
          </a:p>
        </p:txBody>
      </p:sp>
    </p:spTree>
    <p:extLst>
      <p:ext uri="{BB962C8B-B14F-4D97-AF65-F5344CB8AC3E}">
        <p14:creationId xmlns:p14="http://schemas.microsoft.com/office/powerpoint/2010/main" val="1142854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31750" y="-60325"/>
            <a:ext cx="12223751" cy="6918325"/>
          </a:xfrm>
          <a:prstGeom prst="rect">
            <a:avLst/>
          </a:prstGeom>
          <a:gradFill rotWithShape="1">
            <a:gsLst>
              <a:gs pos="0">
                <a:srgbClr val="FFFFFF"/>
              </a:gs>
              <a:gs pos="63000">
                <a:srgbClr val="FFFFFF"/>
              </a:gs>
              <a:gs pos="100000">
                <a:srgbClr val="DCE6F2"/>
              </a:gs>
            </a:gsLst>
            <a:lin ang="15240000"/>
          </a:gradFill>
          <a:ln>
            <a:noFill/>
          </a:ln>
        </p:spPr>
        <p:txBody>
          <a:bodyP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eaLnBrk="1" hangingPunct="1">
              <a:defRPr/>
            </a:pPr>
            <a:endParaRPr lang="zh-CN" altLang="en-US" sz="1800"/>
          </a:p>
        </p:txBody>
      </p:sp>
      <p:sp>
        <p:nvSpPr>
          <p:cNvPr id="4" name="Hexagon 9"/>
          <p:cNvSpPr>
            <a:spLocks noChangeArrowheads="1"/>
          </p:cNvSpPr>
          <p:nvPr userDrawn="1"/>
        </p:nvSpPr>
        <p:spPr bwMode="auto">
          <a:xfrm>
            <a:off x="57152" y="1657351"/>
            <a:ext cx="1096433" cy="822325"/>
          </a:xfrm>
          <a:prstGeom prst="hexagon">
            <a:avLst>
              <a:gd name="adj" fmla="val 25000"/>
              <a:gd name="vf" fmla="val 115470"/>
            </a:avLst>
          </a:prstGeom>
          <a:solidFill>
            <a:srgbClr val="FFFFFF">
              <a:alpha val="49019"/>
            </a:srgbClr>
          </a:solidFill>
          <a:ln>
            <a:noFill/>
          </a:ln>
        </p:spPr>
        <p:txBody>
          <a:bodyP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eaLnBrk="1" hangingPunct="1">
              <a:defRPr/>
            </a:pPr>
            <a:endParaRPr lang="zh-CN" altLang="en-US" sz="1800"/>
          </a:p>
        </p:txBody>
      </p:sp>
      <p:sp>
        <p:nvSpPr>
          <p:cNvPr id="5" name="Hexagon 10"/>
          <p:cNvSpPr>
            <a:spLocks noChangeArrowheads="1"/>
          </p:cNvSpPr>
          <p:nvPr userDrawn="1"/>
        </p:nvSpPr>
        <p:spPr bwMode="auto">
          <a:xfrm>
            <a:off x="920752" y="1236663"/>
            <a:ext cx="1096433" cy="823912"/>
          </a:xfrm>
          <a:prstGeom prst="hexagon">
            <a:avLst>
              <a:gd name="adj" fmla="val 25000"/>
              <a:gd name="vf" fmla="val 115470"/>
            </a:avLst>
          </a:prstGeom>
          <a:solidFill>
            <a:srgbClr val="FFFFFF">
              <a:alpha val="49019"/>
            </a:srgbClr>
          </a:solidFill>
          <a:ln>
            <a:noFill/>
          </a:ln>
        </p:spPr>
        <p:txBody>
          <a:bodyP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eaLnBrk="1" hangingPunct="1">
              <a:defRPr/>
            </a:pPr>
            <a:endParaRPr lang="zh-CN" altLang="en-US" sz="1800"/>
          </a:p>
        </p:txBody>
      </p:sp>
      <p:pic>
        <p:nvPicPr>
          <p:cNvPr id="6" name="Picture 11" descr="EBSCO 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45617" y="6096000"/>
            <a:ext cx="193040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exagon 12"/>
          <p:cNvSpPr>
            <a:spLocks noChangeArrowheads="1"/>
          </p:cNvSpPr>
          <p:nvPr userDrawn="1"/>
        </p:nvSpPr>
        <p:spPr bwMode="auto">
          <a:xfrm>
            <a:off x="1790701" y="1647825"/>
            <a:ext cx="1096433" cy="823913"/>
          </a:xfrm>
          <a:prstGeom prst="hexagon">
            <a:avLst>
              <a:gd name="adj" fmla="val 25000"/>
              <a:gd name="vf" fmla="val 115470"/>
            </a:avLst>
          </a:prstGeom>
          <a:solidFill>
            <a:srgbClr val="FFFFFF">
              <a:alpha val="49019"/>
            </a:srgbClr>
          </a:solidFill>
          <a:ln>
            <a:noFill/>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eaLnBrk="1" hangingPunct="1">
              <a:defRPr/>
            </a:pPr>
            <a:endParaRPr lang="en-US" altLang="zh-CN" sz="1800">
              <a:solidFill>
                <a:srgbClr val="FFFFFF"/>
              </a:solidFill>
              <a:latin typeface="Calibri" pitchFamily="34" charset="0"/>
            </a:endParaRPr>
          </a:p>
        </p:txBody>
      </p:sp>
      <p:sp>
        <p:nvSpPr>
          <p:cNvPr id="8" name="Hexagon 13"/>
          <p:cNvSpPr>
            <a:spLocks noChangeArrowheads="1"/>
          </p:cNvSpPr>
          <p:nvPr userDrawn="1"/>
        </p:nvSpPr>
        <p:spPr bwMode="auto">
          <a:xfrm>
            <a:off x="1784351" y="817564"/>
            <a:ext cx="1098549" cy="822325"/>
          </a:xfrm>
          <a:prstGeom prst="hexagon">
            <a:avLst>
              <a:gd name="adj" fmla="val 25048"/>
              <a:gd name="vf" fmla="val 115470"/>
            </a:avLst>
          </a:prstGeom>
          <a:solidFill>
            <a:srgbClr val="FFFFFF">
              <a:alpha val="49019"/>
            </a:srgbClr>
          </a:solidFill>
          <a:ln>
            <a:noFill/>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eaLnBrk="1" hangingPunct="1">
              <a:defRPr/>
            </a:pPr>
            <a:endParaRPr lang="en-US" altLang="zh-CN" sz="1800">
              <a:solidFill>
                <a:srgbClr val="FFFFFF"/>
              </a:solidFill>
              <a:latin typeface="Calibri" pitchFamily="34" charset="0"/>
            </a:endParaRPr>
          </a:p>
        </p:txBody>
      </p:sp>
      <p:sp>
        <p:nvSpPr>
          <p:cNvPr id="9" name="Hexagon 14"/>
          <p:cNvSpPr>
            <a:spLocks noChangeArrowheads="1"/>
          </p:cNvSpPr>
          <p:nvPr userDrawn="1"/>
        </p:nvSpPr>
        <p:spPr bwMode="auto">
          <a:xfrm>
            <a:off x="2660652" y="1220789"/>
            <a:ext cx="1096433" cy="822325"/>
          </a:xfrm>
          <a:prstGeom prst="hexagon">
            <a:avLst>
              <a:gd name="adj" fmla="val 25000"/>
              <a:gd name="vf" fmla="val 115470"/>
            </a:avLst>
          </a:prstGeom>
          <a:solidFill>
            <a:srgbClr val="FFFFFF">
              <a:alpha val="49019"/>
            </a:srgbClr>
          </a:solidFill>
          <a:ln>
            <a:noFill/>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eaLnBrk="1" hangingPunct="1">
              <a:defRPr/>
            </a:pPr>
            <a:endParaRPr lang="en-US" altLang="zh-CN" sz="1800">
              <a:solidFill>
                <a:srgbClr val="FFFFFF"/>
              </a:solidFill>
              <a:latin typeface="Calibri" pitchFamily="34" charset="0"/>
            </a:endParaRPr>
          </a:p>
        </p:txBody>
      </p:sp>
      <p:sp>
        <p:nvSpPr>
          <p:cNvPr id="2" name="Title 1"/>
          <p:cNvSpPr>
            <a:spLocks noGrp="1"/>
          </p:cNvSpPr>
          <p:nvPr>
            <p:ph type="ctrTitle"/>
          </p:nvPr>
        </p:nvSpPr>
        <p:spPr>
          <a:xfrm>
            <a:off x="0" y="2667001"/>
            <a:ext cx="12192000" cy="784225"/>
          </a:xfrm>
          <a:prstGeom prst="rect">
            <a:avLst/>
          </a:prstGeom>
        </p:spPr>
        <p:txBody>
          <a:bodyPr/>
          <a:lstStyle>
            <a:lvl1pPr>
              <a:defRPr sz="4800"/>
            </a:lvl1pPr>
          </a:lstStyle>
          <a:p>
            <a:r>
              <a:rPr lang="en-US" dirty="0"/>
              <a:t>Click to edit Master title style</a:t>
            </a:r>
          </a:p>
        </p:txBody>
      </p:sp>
    </p:spTree>
    <p:extLst>
      <p:ext uri="{BB962C8B-B14F-4D97-AF65-F5344CB8AC3E}">
        <p14:creationId xmlns:p14="http://schemas.microsoft.com/office/powerpoint/2010/main" val="764170592"/>
      </p:ext>
    </p:extLst>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31750" y="-60325"/>
            <a:ext cx="12223751" cy="6918325"/>
          </a:xfrm>
          <a:prstGeom prst="rect">
            <a:avLst/>
          </a:prstGeom>
          <a:gradFill rotWithShape="1">
            <a:gsLst>
              <a:gs pos="0">
                <a:srgbClr val="FFFFFF"/>
              </a:gs>
              <a:gs pos="63000">
                <a:srgbClr val="FFFFFF"/>
              </a:gs>
              <a:gs pos="100000">
                <a:srgbClr val="DCE6F2"/>
              </a:gs>
            </a:gsLst>
            <a:lin ang="15240000"/>
          </a:gradFill>
          <a:ln>
            <a:noFill/>
          </a:ln>
        </p:spPr>
        <p:txBody>
          <a:bodyP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eaLnBrk="1" hangingPunct="1">
              <a:defRPr/>
            </a:pPr>
            <a:endParaRPr lang="zh-CN" altLang="en-US" sz="1800"/>
          </a:p>
        </p:txBody>
      </p:sp>
      <p:sp>
        <p:nvSpPr>
          <p:cNvPr id="4" name="Hexagon 9"/>
          <p:cNvSpPr>
            <a:spLocks noChangeArrowheads="1"/>
          </p:cNvSpPr>
          <p:nvPr userDrawn="1"/>
        </p:nvSpPr>
        <p:spPr bwMode="auto">
          <a:xfrm>
            <a:off x="57152" y="1657351"/>
            <a:ext cx="1096433" cy="822325"/>
          </a:xfrm>
          <a:prstGeom prst="hexagon">
            <a:avLst>
              <a:gd name="adj" fmla="val 25000"/>
              <a:gd name="vf" fmla="val 115470"/>
            </a:avLst>
          </a:prstGeom>
          <a:solidFill>
            <a:srgbClr val="FFFFFF">
              <a:alpha val="49019"/>
            </a:srgbClr>
          </a:solidFill>
          <a:ln>
            <a:noFill/>
          </a:ln>
        </p:spPr>
        <p:txBody>
          <a:bodyP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eaLnBrk="1" hangingPunct="1">
              <a:defRPr/>
            </a:pPr>
            <a:endParaRPr lang="zh-CN" altLang="en-US" sz="1800"/>
          </a:p>
        </p:txBody>
      </p:sp>
      <p:sp>
        <p:nvSpPr>
          <p:cNvPr id="5" name="Hexagon 10"/>
          <p:cNvSpPr>
            <a:spLocks noChangeArrowheads="1"/>
          </p:cNvSpPr>
          <p:nvPr userDrawn="1"/>
        </p:nvSpPr>
        <p:spPr bwMode="auto">
          <a:xfrm>
            <a:off x="920752" y="1236663"/>
            <a:ext cx="1096433" cy="823912"/>
          </a:xfrm>
          <a:prstGeom prst="hexagon">
            <a:avLst>
              <a:gd name="adj" fmla="val 25000"/>
              <a:gd name="vf" fmla="val 115470"/>
            </a:avLst>
          </a:prstGeom>
          <a:solidFill>
            <a:srgbClr val="FFFFFF">
              <a:alpha val="49019"/>
            </a:srgbClr>
          </a:solidFill>
          <a:ln>
            <a:noFill/>
          </a:ln>
        </p:spPr>
        <p:txBody>
          <a:bodyP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eaLnBrk="1" hangingPunct="1">
              <a:defRPr/>
            </a:pPr>
            <a:endParaRPr lang="zh-CN" altLang="en-US" sz="1800"/>
          </a:p>
        </p:txBody>
      </p:sp>
      <p:pic>
        <p:nvPicPr>
          <p:cNvPr id="6" name="Picture 11" descr="EBSCO 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45617" y="6096000"/>
            <a:ext cx="193040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exagon 12"/>
          <p:cNvSpPr>
            <a:spLocks noChangeArrowheads="1"/>
          </p:cNvSpPr>
          <p:nvPr userDrawn="1"/>
        </p:nvSpPr>
        <p:spPr bwMode="auto">
          <a:xfrm>
            <a:off x="1790701" y="1647825"/>
            <a:ext cx="1096433" cy="823913"/>
          </a:xfrm>
          <a:prstGeom prst="hexagon">
            <a:avLst>
              <a:gd name="adj" fmla="val 25000"/>
              <a:gd name="vf" fmla="val 115470"/>
            </a:avLst>
          </a:prstGeom>
          <a:solidFill>
            <a:srgbClr val="FFFFFF">
              <a:alpha val="49019"/>
            </a:srgbClr>
          </a:solidFill>
          <a:ln>
            <a:noFill/>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eaLnBrk="1" hangingPunct="1">
              <a:defRPr/>
            </a:pPr>
            <a:endParaRPr lang="en-US" altLang="zh-CN" sz="1800">
              <a:solidFill>
                <a:srgbClr val="FFFFFF"/>
              </a:solidFill>
              <a:latin typeface="Calibri" pitchFamily="34" charset="0"/>
            </a:endParaRPr>
          </a:p>
        </p:txBody>
      </p:sp>
      <p:sp>
        <p:nvSpPr>
          <p:cNvPr id="8" name="Hexagon 13"/>
          <p:cNvSpPr>
            <a:spLocks noChangeArrowheads="1"/>
          </p:cNvSpPr>
          <p:nvPr userDrawn="1"/>
        </p:nvSpPr>
        <p:spPr bwMode="auto">
          <a:xfrm>
            <a:off x="1784351" y="817564"/>
            <a:ext cx="1098549" cy="822325"/>
          </a:xfrm>
          <a:prstGeom prst="hexagon">
            <a:avLst>
              <a:gd name="adj" fmla="val 25048"/>
              <a:gd name="vf" fmla="val 115470"/>
            </a:avLst>
          </a:prstGeom>
          <a:solidFill>
            <a:srgbClr val="FFFFFF">
              <a:alpha val="49019"/>
            </a:srgbClr>
          </a:solidFill>
          <a:ln>
            <a:noFill/>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eaLnBrk="1" hangingPunct="1">
              <a:defRPr/>
            </a:pPr>
            <a:endParaRPr lang="en-US" altLang="zh-CN" sz="1800">
              <a:solidFill>
                <a:srgbClr val="FFFFFF"/>
              </a:solidFill>
              <a:latin typeface="Calibri" pitchFamily="34" charset="0"/>
            </a:endParaRPr>
          </a:p>
        </p:txBody>
      </p:sp>
      <p:sp>
        <p:nvSpPr>
          <p:cNvPr id="9" name="Hexagon 14"/>
          <p:cNvSpPr>
            <a:spLocks noChangeArrowheads="1"/>
          </p:cNvSpPr>
          <p:nvPr userDrawn="1"/>
        </p:nvSpPr>
        <p:spPr bwMode="auto">
          <a:xfrm>
            <a:off x="2660652" y="1220789"/>
            <a:ext cx="1096433" cy="822325"/>
          </a:xfrm>
          <a:prstGeom prst="hexagon">
            <a:avLst>
              <a:gd name="adj" fmla="val 25000"/>
              <a:gd name="vf" fmla="val 115470"/>
            </a:avLst>
          </a:prstGeom>
          <a:solidFill>
            <a:srgbClr val="FFFFFF">
              <a:alpha val="49019"/>
            </a:srgbClr>
          </a:solidFill>
          <a:ln>
            <a:noFill/>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eaLnBrk="1" hangingPunct="1">
              <a:defRPr/>
            </a:pPr>
            <a:endParaRPr lang="en-US" altLang="zh-CN" sz="1800">
              <a:solidFill>
                <a:srgbClr val="FFFFFF"/>
              </a:solidFill>
              <a:latin typeface="Calibri" pitchFamily="34" charset="0"/>
            </a:endParaRPr>
          </a:p>
        </p:txBody>
      </p:sp>
      <p:sp>
        <p:nvSpPr>
          <p:cNvPr id="2" name="Title 1"/>
          <p:cNvSpPr>
            <a:spLocks noGrp="1"/>
          </p:cNvSpPr>
          <p:nvPr>
            <p:ph type="ctrTitle"/>
          </p:nvPr>
        </p:nvSpPr>
        <p:spPr>
          <a:xfrm>
            <a:off x="0" y="2667001"/>
            <a:ext cx="12192000" cy="784225"/>
          </a:xfrm>
        </p:spPr>
        <p:txBody>
          <a:bodyPr/>
          <a:lstStyle>
            <a:lvl1pPr>
              <a:defRPr sz="4800"/>
            </a:lvl1pPr>
          </a:lstStyle>
          <a:p>
            <a:r>
              <a:rPr lang="en-US" dirty="0"/>
              <a:t>Click to edit Master title style</a:t>
            </a:r>
          </a:p>
        </p:txBody>
      </p:sp>
    </p:spTree>
    <p:extLst>
      <p:ext uri="{BB962C8B-B14F-4D97-AF65-F5344CB8AC3E}">
        <p14:creationId xmlns:p14="http://schemas.microsoft.com/office/powerpoint/2010/main" val="1709611034"/>
      </p:ext>
    </p:extLst>
  </p:cSld>
  <p:clrMapOvr>
    <a:masterClrMapping/>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5" descr="Screen shot 2013-02-04 at 12.56.36 PM.png"/>
          <p:cNvPicPr>
            <a:picLocks noChangeAspect="1"/>
          </p:cNvPicPr>
          <p:nvPr userDrawn="1"/>
        </p:nvPicPr>
        <p:blipFill>
          <a:blip r:embed="rId2">
            <a:extLst>
              <a:ext uri="{28A0092B-C50C-407E-A947-70E740481C1C}">
                <a14:useLocalDpi xmlns:a14="http://schemas.microsoft.com/office/drawing/2010/main" val="0"/>
              </a:ext>
            </a:extLst>
          </a:blip>
          <a:srcRect l="7448" r="8180" b="40030"/>
          <a:stretch>
            <a:fillRect/>
          </a:stretch>
        </p:blipFill>
        <p:spPr bwMode="auto">
          <a:xfrm>
            <a:off x="0" y="6270625"/>
            <a:ext cx="1219200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EBSCO_PMS294.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34951" y="6513513"/>
            <a:ext cx="844549"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0"/>
          <p:cNvSpPr txBox="1">
            <a:spLocks noChangeArrowheads="1"/>
          </p:cNvSpPr>
          <p:nvPr userDrawn="1"/>
        </p:nvSpPr>
        <p:spPr bwMode="auto">
          <a:xfrm>
            <a:off x="1079500" y="6470651"/>
            <a:ext cx="1200585" cy="276999"/>
          </a:xfrm>
          <a:prstGeom prst="rect">
            <a:avLst/>
          </a:prstGeom>
          <a:noFill/>
          <a:ln>
            <a:noFill/>
          </a:ln>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eaLnBrk="1" hangingPunct="1">
              <a:defRPr/>
            </a:pPr>
            <a:r>
              <a:rPr lang="en-US" altLang="zh-CN" sz="1200">
                <a:solidFill>
                  <a:srgbClr val="376092"/>
                </a:solidFill>
              </a:rPr>
              <a:t>www.ebsco.com</a:t>
            </a:r>
          </a:p>
        </p:txBody>
      </p:sp>
      <p:sp>
        <p:nvSpPr>
          <p:cNvPr id="2" name="Title 1"/>
          <p:cNvSpPr>
            <a:spLocks noGrp="1"/>
          </p:cNvSpPr>
          <p:nvPr>
            <p:ph type="title"/>
          </p:nvPr>
        </p:nvSpPr>
        <p:spPr>
          <a:xfrm>
            <a:off x="0" y="914400"/>
            <a:ext cx="12192000" cy="762000"/>
          </a:xfrm>
        </p:spPr>
        <p:txBody>
          <a:bodyPr/>
          <a:lstStyle/>
          <a:p>
            <a:r>
              <a:rPr lang="en-US" dirty="0"/>
              <a:t>Click to edit Master title style</a:t>
            </a:r>
          </a:p>
        </p:txBody>
      </p:sp>
      <p:sp>
        <p:nvSpPr>
          <p:cNvPr id="3" name="Content Placeholder 2"/>
          <p:cNvSpPr>
            <a:spLocks noGrp="1"/>
          </p:cNvSpPr>
          <p:nvPr>
            <p:ph idx="1"/>
          </p:nvPr>
        </p:nvSpPr>
        <p:spPr>
          <a:xfrm>
            <a:off x="609600" y="1828801"/>
            <a:ext cx="10972800" cy="4525963"/>
          </a:xfrm>
          <a:prstGeom prst="rect">
            <a:avLst/>
          </a:prstGeom>
        </p:spPr>
        <p:txBody>
          <a:bodyPr/>
          <a:lstStyle>
            <a:lvl1pPr marL="282575" indent="-282575">
              <a:defRPr>
                <a:latin typeface="Georgia" pitchFamily="18" charset="0"/>
              </a:defRPr>
            </a:lvl1pPr>
            <a:lvl2pPr>
              <a:defRPr>
                <a:latin typeface="Georgia" pitchFamily="18" charset="0"/>
              </a:defRPr>
            </a:lvl2pPr>
            <a:lvl3pPr>
              <a:defRPr>
                <a:latin typeface="Georgia" pitchFamily="18" charset="0"/>
              </a:defRPr>
            </a:lvl3pPr>
            <a:lvl4pPr>
              <a:defRPr>
                <a:latin typeface="Georgia" pitchFamily="18" charset="0"/>
              </a:defRPr>
            </a:lvl4pPr>
            <a:lvl5pPr>
              <a:defRPr>
                <a:latin typeface="Georgia"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62661865"/>
      </p:ext>
    </p:extLst>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31750" y="-60325"/>
            <a:ext cx="12223751" cy="6918325"/>
          </a:xfrm>
          <a:prstGeom prst="rect">
            <a:avLst/>
          </a:prstGeom>
          <a:gradFill rotWithShape="1">
            <a:gsLst>
              <a:gs pos="0">
                <a:srgbClr val="FFFFFF"/>
              </a:gs>
              <a:gs pos="63000">
                <a:srgbClr val="FFFFFF"/>
              </a:gs>
              <a:gs pos="100000">
                <a:srgbClr val="DCE6F2"/>
              </a:gs>
            </a:gsLst>
            <a:lin ang="15240000"/>
          </a:gradFill>
          <a:ln>
            <a:noFill/>
          </a:ln>
        </p:spPr>
        <p:txBody>
          <a:bodyP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eaLnBrk="1" hangingPunct="1">
              <a:defRPr/>
            </a:pPr>
            <a:endParaRPr lang="zh-CN" altLang="en-US" sz="1800"/>
          </a:p>
        </p:txBody>
      </p:sp>
      <p:sp>
        <p:nvSpPr>
          <p:cNvPr id="4" name="Hexagon 9"/>
          <p:cNvSpPr>
            <a:spLocks noChangeArrowheads="1"/>
          </p:cNvSpPr>
          <p:nvPr userDrawn="1"/>
        </p:nvSpPr>
        <p:spPr bwMode="auto">
          <a:xfrm>
            <a:off x="57152" y="1657351"/>
            <a:ext cx="1096433" cy="822325"/>
          </a:xfrm>
          <a:prstGeom prst="hexagon">
            <a:avLst>
              <a:gd name="adj" fmla="val 25000"/>
              <a:gd name="vf" fmla="val 115470"/>
            </a:avLst>
          </a:prstGeom>
          <a:solidFill>
            <a:srgbClr val="FFFFFF">
              <a:alpha val="49019"/>
            </a:srgbClr>
          </a:solidFill>
          <a:ln>
            <a:noFill/>
          </a:ln>
        </p:spPr>
        <p:txBody>
          <a:bodyP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eaLnBrk="1" hangingPunct="1">
              <a:defRPr/>
            </a:pPr>
            <a:endParaRPr lang="zh-CN" altLang="en-US" sz="1800"/>
          </a:p>
        </p:txBody>
      </p:sp>
      <p:sp>
        <p:nvSpPr>
          <p:cNvPr id="5" name="Hexagon 10"/>
          <p:cNvSpPr>
            <a:spLocks noChangeArrowheads="1"/>
          </p:cNvSpPr>
          <p:nvPr userDrawn="1"/>
        </p:nvSpPr>
        <p:spPr bwMode="auto">
          <a:xfrm>
            <a:off x="920752" y="1236663"/>
            <a:ext cx="1096433" cy="823912"/>
          </a:xfrm>
          <a:prstGeom prst="hexagon">
            <a:avLst>
              <a:gd name="adj" fmla="val 25000"/>
              <a:gd name="vf" fmla="val 115470"/>
            </a:avLst>
          </a:prstGeom>
          <a:solidFill>
            <a:srgbClr val="FFFFFF">
              <a:alpha val="49019"/>
            </a:srgbClr>
          </a:solidFill>
          <a:ln>
            <a:noFill/>
          </a:ln>
        </p:spPr>
        <p:txBody>
          <a:bodyP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eaLnBrk="1" hangingPunct="1">
              <a:defRPr/>
            </a:pPr>
            <a:endParaRPr lang="zh-CN" altLang="en-US" sz="1800"/>
          </a:p>
        </p:txBody>
      </p:sp>
      <p:pic>
        <p:nvPicPr>
          <p:cNvPr id="6" name="Picture 11" descr="EBSCO 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45617" y="6096000"/>
            <a:ext cx="193040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exagon 12"/>
          <p:cNvSpPr>
            <a:spLocks noChangeArrowheads="1"/>
          </p:cNvSpPr>
          <p:nvPr userDrawn="1"/>
        </p:nvSpPr>
        <p:spPr bwMode="auto">
          <a:xfrm>
            <a:off x="1790701" y="1647825"/>
            <a:ext cx="1096433" cy="823913"/>
          </a:xfrm>
          <a:prstGeom prst="hexagon">
            <a:avLst>
              <a:gd name="adj" fmla="val 25000"/>
              <a:gd name="vf" fmla="val 115470"/>
            </a:avLst>
          </a:prstGeom>
          <a:solidFill>
            <a:srgbClr val="FFFFFF">
              <a:alpha val="49019"/>
            </a:srgbClr>
          </a:solidFill>
          <a:ln>
            <a:noFill/>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eaLnBrk="1" hangingPunct="1">
              <a:defRPr/>
            </a:pPr>
            <a:endParaRPr lang="en-US" altLang="zh-CN" sz="1800">
              <a:solidFill>
                <a:srgbClr val="FFFFFF"/>
              </a:solidFill>
              <a:latin typeface="Calibri" pitchFamily="34" charset="0"/>
            </a:endParaRPr>
          </a:p>
        </p:txBody>
      </p:sp>
      <p:sp>
        <p:nvSpPr>
          <p:cNvPr id="8" name="Hexagon 13"/>
          <p:cNvSpPr>
            <a:spLocks noChangeArrowheads="1"/>
          </p:cNvSpPr>
          <p:nvPr userDrawn="1"/>
        </p:nvSpPr>
        <p:spPr bwMode="auto">
          <a:xfrm>
            <a:off x="1784351" y="817564"/>
            <a:ext cx="1098549" cy="822325"/>
          </a:xfrm>
          <a:prstGeom prst="hexagon">
            <a:avLst>
              <a:gd name="adj" fmla="val 25048"/>
              <a:gd name="vf" fmla="val 115470"/>
            </a:avLst>
          </a:prstGeom>
          <a:solidFill>
            <a:srgbClr val="FFFFFF">
              <a:alpha val="49019"/>
            </a:srgbClr>
          </a:solidFill>
          <a:ln>
            <a:noFill/>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eaLnBrk="1" hangingPunct="1">
              <a:defRPr/>
            </a:pPr>
            <a:endParaRPr lang="en-US" altLang="zh-CN" sz="1800">
              <a:solidFill>
                <a:srgbClr val="FFFFFF"/>
              </a:solidFill>
              <a:latin typeface="Calibri" pitchFamily="34" charset="0"/>
            </a:endParaRPr>
          </a:p>
        </p:txBody>
      </p:sp>
      <p:sp>
        <p:nvSpPr>
          <p:cNvPr id="9" name="Hexagon 14"/>
          <p:cNvSpPr>
            <a:spLocks noChangeArrowheads="1"/>
          </p:cNvSpPr>
          <p:nvPr userDrawn="1"/>
        </p:nvSpPr>
        <p:spPr bwMode="auto">
          <a:xfrm>
            <a:off x="2660652" y="1220789"/>
            <a:ext cx="1096433" cy="822325"/>
          </a:xfrm>
          <a:prstGeom prst="hexagon">
            <a:avLst>
              <a:gd name="adj" fmla="val 25000"/>
              <a:gd name="vf" fmla="val 115470"/>
            </a:avLst>
          </a:prstGeom>
          <a:solidFill>
            <a:srgbClr val="FFFFFF">
              <a:alpha val="49019"/>
            </a:srgbClr>
          </a:solidFill>
          <a:ln>
            <a:noFill/>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eaLnBrk="1" hangingPunct="1">
              <a:defRPr/>
            </a:pPr>
            <a:endParaRPr lang="en-US" altLang="zh-CN" sz="1800">
              <a:solidFill>
                <a:srgbClr val="FFFFFF"/>
              </a:solidFill>
              <a:latin typeface="Calibri" pitchFamily="34" charset="0"/>
            </a:endParaRPr>
          </a:p>
        </p:txBody>
      </p:sp>
      <p:sp>
        <p:nvSpPr>
          <p:cNvPr id="2" name="Title 1"/>
          <p:cNvSpPr>
            <a:spLocks noGrp="1"/>
          </p:cNvSpPr>
          <p:nvPr>
            <p:ph type="ctrTitle"/>
          </p:nvPr>
        </p:nvSpPr>
        <p:spPr>
          <a:xfrm>
            <a:off x="0" y="2667001"/>
            <a:ext cx="12192000" cy="784225"/>
          </a:xfrm>
          <a:prstGeom prst="rect">
            <a:avLst/>
          </a:prstGeom>
        </p:spPr>
        <p:txBody>
          <a:bodyPr/>
          <a:lstStyle>
            <a:lvl1pPr>
              <a:defRPr sz="4800"/>
            </a:lvl1pPr>
          </a:lstStyle>
          <a:p>
            <a:r>
              <a:rPr lang="en-US" dirty="0"/>
              <a:t>Click to edit Master title style</a:t>
            </a:r>
          </a:p>
        </p:txBody>
      </p:sp>
    </p:spTree>
    <p:extLst>
      <p:ext uri="{BB962C8B-B14F-4D97-AF65-F5344CB8AC3E}">
        <p14:creationId xmlns:p14="http://schemas.microsoft.com/office/powerpoint/2010/main" val="3167915367"/>
      </p:ext>
    </p:extLst>
  </p:cSld>
  <p:clrMapOvr>
    <a:masterClrMapping/>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p>
        </p:txBody>
      </p:sp>
      <p:sp>
        <p:nvSpPr>
          <p:cNvPr id="4" name="日期占位符 3"/>
          <p:cNvSpPr>
            <a:spLocks noGrp="1"/>
          </p:cNvSpPr>
          <p:nvPr>
            <p:ph type="dt" sz="half" idx="10"/>
          </p:nvPr>
        </p:nvSpPr>
        <p:spPr>
          <a:xfrm>
            <a:off x="0" y="0"/>
            <a:ext cx="0" cy="0"/>
          </a:xfrm>
        </p:spPr>
        <p:txBody>
          <a:bodyPr/>
          <a:lstStyle>
            <a:lvl1pPr>
              <a:defRPr/>
            </a:lvl1pPr>
          </a:lstStyle>
          <a:p>
            <a:pPr>
              <a:defRPr/>
            </a:pPr>
            <a:fld id="{B0C523E1-AB0D-4DD0-BD2D-9A6F4ADB77A4}" type="datetimeFigureOut">
              <a:rPr lang="zh-CN" altLang="en-US"/>
              <a:pPr>
                <a:defRPr/>
              </a:pPr>
              <a:t>2023/6/16</a:t>
            </a:fld>
            <a:endParaRPr lang="zh-CN" altLang="en-US"/>
          </a:p>
        </p:txBody>
      </p:sp>
      <p:sp>
        <p:nvSpPr>
          <p:cNvPr id="5" name="页脚占位符 4"/>
          <p:cNvSpPr>
            <a:spLocks noGrp="1"/>
          </p:cNvSpPr>
          <p:nvPr>
            <p:ph type="ftr" sz="quarter" idx="11"/>
          </p:nvPr>
        </p:nvSpPr>
        <p:spPr>
          <a:xfrm>
            <a:off x="0" y="0"/>
            <a:ext cx="0" cy="0"/>
          </a:xfrm>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a:xfrm>
            <a:off x="0" y="0"/>
            <a:ext cx="0" cy="0"/>
          </a:xfrm>
        </p:spPr>
        <p:txBody>
          <a:bodyPr/>
          <a:lstStyle>
            <a:lvl1pPr>
              <a:defRPr/>
            </a:lvl1pPr>
          </a:lstStyle>
          <a:p>
            <a:pPr>
              <a:defRPr/>
            </a:pPr>
            <a:fld id="{5277EBB0-6983-48BF-A1EA-62B0AC07377C}" type="slidenum">
              <a:rPr lang="zh-CN" altLang="en-US"/>
              <a:pPr>
                <a:defRPr/>
              </a:pPr>
              <a:t>‹#›</a:t>
            </a:fld>
            <a:endParaRPr lang="zh-CN" altLang="en-US"/>
          </a:p>
        </p:txBody>
      </p:sp>
    </p:spTree>
    <p:extLst>
      <p:ext uri="{BB962C8B-B14F-4D97-AF65-F5344CB8AC3E}">
        <p14:creationId xmlns:p14="http://schemas.microsoft.com/office/powerpoint/2010/main" val="68642327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1_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38200" y="2162287"/>
            <a:ext cx="10515600" cy="38210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p:nvPr>
        </p:nvSpPr>
        <p:spPr>
          <a:xfrm>
            <a:off x="838200" y="1529319"/>
            <a:ext cx="10515600" cy="525430"/>
          </a:xfrm>
        </p:spPr>
        <p:txBody>
          <a:bodyPr/>
          <a:lstStyle>
            <a:lvl1pPr marL="0" indent="0">
              <a:buNone/>
              <a:defRPr sz="2000" b="1"/>
            </a:lvl1pPr>
          </a:lstStyle>
          <a:p>
            <a:pPr lvl="0"/>
            <a:r>
              <a:rPr lang="en-US" dirty="0"/>
              <a:t>Click to edit Master text styles</a:t>
            </a:r>
          </a:p>
        </p:txBody>
      </p:sp>
    </p:spTree>
    <p:extLst>
      <p:ext uri="{BB962C8B-B14F-4D97-AF65-F5344CB8AC3E}">
        <p14:creationId xmlns:p14="http://schemas.microsoft.com/office/powerpoint/2010/main" val="733286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517044"/>
            <a:ext cx="10515600" cy="1997555"/>
          </a:xfrm>
        </p:spPr>
        <p:txBody>
          <a:bodyPr anchor="b"/>
          <a:lstStyle>
            <a:lvl1pPr algn="ctr">
              <a:defRPr sz="4800"/>
            </a:lvl1pPr>
          </a:lstStyle>
          <a:p>
            <a:r>
              <a:rPr lang="en-US" dirty="0"/>
              <a:t>Click to edit Master title style</a:t>
            </a:r>
          </a:p>
        </p:txBody>
      </p:sp>
    </p:spTree>
    <p:extLst>
      <p:ext uri="{BB962C8B-B14F-4D97-AF65-F5344CB8AC3E}">
        <p14:creationId xmlns:p14="http://schemas.microsoft.com/office/powerpoint/2010/main" val="1218871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854426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413164"/>
            <a:ext cx="3543300" cy="4752782"/>
          </a:xfrm>
        </p:spPr>
        <p:txBody>
          <a:bodyPr/>
          <a:lstStyle>
            <a:lvl1pPr>
              <a:spcBef>
                <a:spcPts val="600"/>
              </a:spcBef>
              <a:defRPr sz="1600"/>
            </a:lvl1pPr>
            <a:lvl2pPr>
              <a:spcBef>
                <a:spcPts val="600"/>
              </a:spcBef>
              <a:defRPr sz="1400"/>
            </a:lvl2pPr>
            <a:lvl3pPr>
              <a:spcBef>
                <a:spcPts val="600"/>
              </a:spcBef>
              <a:defRPr sz="1200"/>
            </a:lvl3pPr>
            <a:lvl4pPr>
              <a:spcBef>
                <a:spcPts val="600"/>
              </a:spcBef>
              <a:defRPr sz="1100"/>
            </a:lvl4pPr>
            <a:lvl5pPr>
              <a:spcBef>
                <a:spcPts val="600"/>
              </a:spcBef>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72001" y="1413164"/>
            <a:ext cx="3543300" cy="4752782"/>
          </a:xfrm>
        </p:spPr>
        <p:txBody>
          <a:bodyPr/>
          <a:lstStyle>
            <a:lvl1pPr>
              <a:spcBef>
                <a:spcPts val="600"/>
              </a:spcBef>
              <a:defRPr sz="1600"/>
            </a:lvl1pPr>
            <a:lvl2pPr>
              <a:spcBef>
                <a:spcPts val="600"/>
              </a:spcBef>
              <a:defRPr sz="1400"/>
            </a:lvl2pPr>
            <a:lvl3pPr>
              <a:spcBef>
                <a:spcPts val="600"/>
              </a:spcBef>
              <a:defRPr sz="1200"/>
            </a:lvl3pPr>
            <a:lvl4pPr>
              <a:spcBef>
                <a:spcPts val="600"/>
              </a:spcBef>
              <a:defRPr sz="1100"/>
            </a:lvl4pPr>
            <a:lvl5pPr>
              <a:spcBef>
                <a:spcPts val="600"/>
              </a:spcBef>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18546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Title Slide for Product">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313545"/>
            <a:ext cx="10363200" cy="756005"/>
          </a:xfrm>
        </p:spPr>
        <p:txBody>
          <a:bodyPr anchor="t" anchorCtr="0"/>
          <a:lstStyle>
            <a:lvl1pPr algn="ctr">
              <a:defRPr sz="3600">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914400" y="4069550"/>
            <a:ext cx="10363200" cy="760868"/>
          </a:xfrm>
        </p:spPr>
        <p:txBody>
          <a:bodyPr anchor="t" anchorCtr="0"/>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Text Placeholder 5"/>
          <p:cNvSpPr>
            <a:spLocks noGrp="1"/>
          </p:cNvSpPr>
          <p:nvPr>
            <p:ph type="body" sz="quarter" idx="10"/>
          </p:nvPr>
        </p:nvSpPr>
        <p:spPr>
          <a:xfrm>
            <a:off x="914400" y="668826"/>
            <a:ext cx="10363200" cy="1125537"/>
          </a:xfrm>
        </p:spPr>
        <p:txBody>
          <a:bodyPr/>
          <a:lstStyle>
            <a:lvl1pPr marL="0" indent="0" algn="ctr" defTabSz="914400" rtl="0" eaLnBrk="1" latinLnBrk="0" hangingPunct="1">
              <a:lnSpc>
                <a:spcPct val="110000"/>
              </a:lnSpc>
              <a:spcBef>
                <a:spcPct val="0"/>
              </a:spcBef>
              <a:buNone/>
              <a:defRPr lang="en-US" sz="4400" b="0" kern="1200" dirty="0" smtClean="0">
                <a:solidFill>
                  <a:schemeClr val="bg1"/>
                </a:solidFill>
                <a:latin typeface="+mj-lt"/>
                <a:ea typeface="+mj-ea"/>
                <a:cs typeface="+mj-cs"/>
              </a:defRPr>
            </a:lvl1pPr>
            <a:lvl2pPr marL="4572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2pPr>
            <a:lvl3pPr marL="9144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3pPr>
            <a:lvl4pPr marL="13716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4pPr>
            <a:lvl5pPr marL="1828800" indent="0" algn="ctr" defTabSz="914400" rtl="0" eaLnBrk="1" latinLnBrk="0" hangingPunct="1">
              <a:lnSpc>
                <a:spcPct val="110000"/>
              </a:lnSpc>
              <a:spcBef>
                <a:spcPct val="0"/>
              </a:spcBef>
              <a:buNone/>
              <a:defRPr lang="en-US" sz="3600" b="0" kern="1200" dirty="0">
                <a:solidFill>
                  <a:schemeClr val="tx2"/>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2788551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2_Title Slide for Product">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193633"/>
            <a:ext cx="10363200" cy="756005"/>
          </a:xfrm>
        </p:spPr>
        <p:txBody>
          <a:bodyPr anchor="t" anchorCtr="0"/>
          <a:lstStyle>
            <a:lvl1pPr algn="ctr">
              <a:defRPr sz="2000">
                <a:solidFill>
                  <a:schemeClr val="tx2"/>
                </a:solidFill>
              </a:defRPr>
            </a:lvl1pPr>
          </a:lstStyle>
          <a:p>
            <a:r>
              <a:rPr lang="en-US" dirty="0"/>
              <a:t>Click to edit Master title style</a:t>
            </a:r>
          </a:p>
        </p:txBody>
      </p:sp>
      <p:sp>
        <p:nvSpPr>
          <p:cNvPr id="6" name="Text Placeholder 5"/>
          <p:cNvSpPr>
            <a:spLocks noGrp="1"/>
          </p:cNvSpPr>
          <p:nvPr>
            <p:ph type="body" sz="quarter" idx="10"/>
          </p:nvPr>
        </p:nvSpPr>
        <p:spPr>
          <a:xfrm>
            <a:off x="914400" y="2633583"/>
            <a:ext cx="10363200" cy="1125537"/>
          </a:xfrm>
        </p:spPr>
        <p:txBody>
          <a:bodyPr anchor="ctr"/>
          <a:lstStyle>
            <a:lvl1pPr marL="0" indent="0" algn="ctr" defTabSz="914400" rtl="0" eaLnBrk="1" latinLnBrk="0" hangingPunct="1">
              <a:lnSpc>
                <a:spcPct val="110000"/>
              </a:lnSpc>
              <a:spcBef>
                <a:spcPct val="0"/>
              </a:spcBef>
              <a:buNone/>
              <a:defRPr lang="en-US" sz="4000" b="0" kern="1200" dirty="0" smtClean="0">
                <a:solidFill>
                  <a:schemeClr val="bg1"/>
                </a:solidFill>
                <a:latin typeface="+mj-lt"/>
                <a:ea typeface="+mj-ea"/>
                <a:cs typeface="+mj-cs"/>
              </a:defRPr>
            </a:lvl1pPr>
            <a:lvl2pPr marL="4572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2pPr>
            <a:lvl3pPr marL="9144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3pPr>
            <a:lvl4pPr marL="13716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4pPr>
            <a:lvl5pPr marL="1828800" indent="0" algn="ctr" defTabSz="914400" rtl="0" eaLnBrk="1" latinLnBrk="0" hangingPunct="1">
              <a:lnSpc>
                <a:spcPct val="110000"/>
              </a:lnSpc>
              <a:spcBef>
                <a:spcPct val="0"/>
              </a:spcBef>
              <a:buNone/>
              <a:defRPr lang="en-US" sz="3600" b="0" kern="1200" dirty="0">
                <a:solidFill>
                  <a:schemeClr val="tx2"/>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2292834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47166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4_Title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838200" y="977030"/>
            <a:ext cx="4347575" cy="1325563"/>
          </a:xfrm>
        </p:spPr>
        <p:txBody>
          <a:bodyPr anchor="t"/>
          <a:lstStyle/>
          <a:p>
            <a:r>
              <a:rPr lang="en-US" dirty="0"/>
              <a:t>Click to edit Master title style</a:t>
            </a:r>
          </a:p>
        </p:txBody>
      </p:sp>
      <p:sp>
        <p:nvSpPr>
          <p:cNvPr id="3" name="Content Placeholder 2"/>
          <p:cNvSpPr>
            <a:spLocks noGrp="1"/>
          </p:cNvSpPr>
          <p:nvPr>
            <p:ph idx="1"/>
          </p:nvPr>
        </p:nvSpPr>
        <p:spPr>
          <a:xfrm>
            <a:off x="5536504" y="977030"/>
            <a:ext cx="5817296" cy="500628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7794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2_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838200" y="2295939"/>
            <a:ext cx="10515600" cy="36873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5"/>
          <p:cNvSpPr>
            <a:spLocks noGrp="1"/>
          </p:cNvSpPr>
          <p:nvPr>
            <p:ph type="body" sz="quarter" idx="10"/>
          </p:nvPr>
        </p:nvSpPr>
        <p:spPr>
          <a:xfrm>
            <a:off x="838200" y="1665961"/>
            <a:ext cx="10515600" cy="629977"/>
          </a:xfrm>
        </p:spPr>
        <p:txBody>
          <a:bodyPr/>
          <a:lstStyle>
            <a:lvl1pPr marL="0" indent="0" algn="l" defTabSz="914400" rtl="0" eaLnBrk="1" latinLnBrk="0" hangingPunct="1">
              <a:lnSpc>
                <a:spcPct val="110000"/>
              </a:lnSpc>
              <a:spcBef>
                <a:spcPct val="0"/>
              </a:spcBef>
              <a:buNone/>
              <a:defRPr lang="en-US" sz="2400" b="0" kern="1200" dirty="0" smtClean="0">
                <a:solidFill>
                  <a:schemeClr val="tx2"/>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4214462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Para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marL="0" indent="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Tree>
    <p:extLst>
      <p:ext uri="{BB962C8B-B14F-4D97-AF65-F5344CB8AC3E}">
        <p14:creationId xmlns:p14="http://schemas.microsoft.com/office/powerpoint/2010/main" val="2151946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2_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838200" y="1068309"/>
            <a:ext cx="4347575" cy="1325563"/>
          </a:xfrm>
        </p:spPr>
        <p:txBody>
          <a:bodyPr anchor="t"/>
          <a:lstStyle/>
          <a:p>
            <a:r>
              <a:rPr lang="en-US" dirty="0"/>
              <a:t>Click to edit Master title style</a:t>
            </a:r>
          </a:p>
        </p:txBody>
      </p:sp>
      <p:sp>
        <p:nvSpPr>
          <p:cNvPr id="3" name="Content Placeholder 2"/>
          <p:cNvSpPr>
            <a:spLocks noGrp="1"/>
          </p:cNvSpPr>
          <p:nvPr>
            <p:ph idx="1"/>
          </p:nvPr>
        </p:nvSpPr>
        <p:spPr>
          <a:xfrm>
            <a:off x="5536504" y="1068309"/>
            <a:ext cx="5817295" cy="4351338"/>
          </a:xfrm>
        </p:spPr>
        <p:txBody>
          <a:bodyPr/>
          <a:lstStyle>
            <a:lvl1pPr marL="0" indent="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dirty="0"/>
              <a:t>Click to edit Master text styles</a:t>
            </a:r>
          </a:p>
        </p:txBody>
      </p:sp>
    </p:spTree>
    <p:extLst>
      <p:ext uri="{BB962C8B-B14F-4D97-AF65-F5344CB8AC3E}">
        <p14:creationId xmlns:p14="http://schemas.microsoft.com/office/powerpoint/2010/main" val="3931504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517044"/>
            <a:ext cx="10515600" cy="1997555"/>
          </a:xfrm>
        </p:spPr>
        <p:txBody>
          <a:bodyPr anchor="b"/>
          <a:lstStyle>
            <a:lvl1pPr algn="ctr">
              <a:defRPr sz="4800"/>
            </a:lvl1pPr>
          </a:lstStyle>
          <a:p>
            <a:r>
              <a:rPr lang="en-US" dirty="0"/>
              <a:t>Click to edit Master title style</a:t>
            </a:r>
          </a:p>
        </p:txBody>
      </p:sp>
    </p:spTree>
    <p:extLst>
      <p:ext uri="{BB962C8B-B14F-4D97-AF65-F5344CB8AC3E}">
        <p14:creationId xmlns:p14="http://schemas.microsoft.com/office/powerpoint/2010/main" val="2119990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517045"/>
            <a:ext cx="10515600" cy="1997555"/>
          </a:xfrm>
        </p:spPr>
        <p:txBody>
          <a:bodyPr anchor="b"/>
          <a:lstStyle>
            <a:lvl1pPr algn="ctr">
              <a:defRPr sz="4800"/>
            </a:lvl1pPr>
          </a:lstStyle>
          <a:p>
            <a:r>
              <a:rPr lang="en-US" dirty="0"/>
              <a:t>Click to edit Master title style</a:t>
            </a:r>
          </a:p>
        </p:txBody>
      </p:sp>
      <p:sp>
        <p:nvSpPr>
          <p:cNvPr id="3" name="Text Placeholder 2"/>
          <p:cNvSpPr>
            <a:spLocks noGrp="1"/>
          </p:cNvSpPr>
          <p:nvPr>
            <p:ph type="body" idx="1"/>
          </p:nvPr>
        </p:nvSpPr>
        <p:spPr>
          <a:xfrm>
            <a:off x="831851" y="2879934"/>
            <a:ext cx="10515600" cy="1500187"/>
          </a:xfrm>
        </p:spPr>
        <p:txBody>
          <a:bodyPr/>
          <a:lstStyle>
            <a:lvl1pPr marL="0" indent="0" algn="ctr">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602517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630496"/>
            <a:ext cx="5181600" cy="45354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630496"/>
            <a:ext cx="5181600" cy="4535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27497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5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1" y="1729046"/>
            <a:ext cx="3543300" cy="4436899"/>
          </a:xfrm>
        </p:spPr>
        <p:txBody>
          <a:bodyPr/>
          <a:lstStyle>
            <a:lvl1pPr>
              <a:spcBef>
                <a:spcPts val="600"/>
              </a:spcBef>
              <a:defRPr sz="1600"/>
            </a:lvl1pPr>
            <a:lvl2pPr>
              <a:spcBef>
                <a:spcPts val="600"/>
              </a:spcBef>
              <a:defRPr sz="1400"/>
            </a:lvl2pPr>
            <a:lvl3pPr>
              <a:spcBef>
                <a:spcPts val="600"/>
              </a:spcBef>
              <a:defRPr sz="1200"/>
            </a:lvl3pPr>
            <a:lvl4pPr>
              <a:spcBef>
                <a:spcPts val="600"/>
              </a:spcBef>
              <a:defRPr sz="1100"/>
            </a:lvl4pPr>
            <a:lvl5pPr>
              <a:spcBef>
                <a:spcPts val="600"/>
              </a:spcBef>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324349" y="1729046"/>
            <a:ext cx="3543300" cy="4436899"/>
          </a:xfrm>
        </p:spPr>
        <p:txBody>
          <a:bodyPr/>
          <a:lstStyle>
            <a:lvl1pPr>
              <a:spcBef>
                <a:spcPts val="600"/>
              </a:spcBef>
              <a:defRPr sz="1600"/>
            </a:lvl1pPr>
            <a:lvl2pPr>
              <a:spcBef>
                <a:spcPts val="600"/>
              </a:spcBef>
              <a:defRPr sz="1400"/>
            </a:lvl2pPr>
            <a:lvl3pPr>
              <a:spcBef>
                <a:spcPts val="600"/>
              </a:spcBef>
              <a:defRPr sz="1200"/>
            </a:lvl3pPr>
            <a:lvl4pPr>
              <a:spcBef>
                <a:spcPts val="600"/>
              </a:spcBef>
              <a:defRPr sz="1100"/>
            </a:lvl4pPr>
            <a:lvl5pPr>
              <a:spcBef>
                <a:spcPts val="600"/>
              </a:spcBef>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3"/>
          <p:cNvSpPr>
            <a:spLocks noGrp="1"/>
          </p:cNvSpPr>
          <p:nvPr>
            <p:ph sz="half" idx="10" hasCustomPrompt="1"/>
          </p:nvPr>
        </p:nvSpPr>
        <p:spPr>
          <a:xfrm>
            <a:off x="838200" y="1122216"/>
            <a:ext cx="10515599" cy="473827"/>
          </a:xfrm>
        </p:spPr>
        <p:txBody>
          <a:bodyPr/>
          <a:lstStyle>
            <a:lvl1pPr marL="0" indent="0">
              <a:buNone/>
              <a:defRPr sz="2400">
                <a:solidFill>
                  <a:schemeClr val="accent2"/>
                </a:solidFill>
              </a:defRPr>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en-US" dirty="0"/>
              <a:t>Click to edit</a:t>
            </a:r>
          </a:p>
        </p:txBody>
      </p:sp>
    </p:spTree>
    <p:extLst>
      <p:ext uri="{BB962C8B-B14F-4D97-AF65-F5344CB8AC3E}">
        <p14:creationId xmlns:p14="http://schemas.microsoft.com/office/powerpoint/2010/main" val="454580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1" y="1630496"/>
            <a:ext cx="3543300" cy="4535450"/>
          </a:xfrm>
        </p:spPr>
        <p:txBody>
          <a:bodyPr/>
          <a:lstStyle>
            <a:lvl1pPr>
              <a:defRPr sz="16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72001" y="1630496"/>
            <a:ext cx="3543300" cy="4535450"/>
          </a:xfrm>
        </p:spPr>
        <p:txBody>
          <a:bodyPr/>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19027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2295939"/>
            <a:ext cx="5181600" cy="38592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2295939"/>
            <a:ext cx="5181600" cy="3859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0"/>
          </p:nvPr>
        </p:nvSpPr>
        <p:spPr>
          <a:xfrm>
            <a:off x="838200" y="1628383"/>
            <a:ext cx="10515600" cy="667555"/>
          </a:xfrm>
        </p:spPr>
        <p:txBody>
          <a:bodyPr/>
          <a:lstStyle>
            <a:lvl1pPr marL="0" indent="0" algn="l" defTabSz="914400" rtl="0" eaLnBrk="1" latinLnBrk="0" hangingPunct="1">
              <a:lnSpc>
                <a:spcPct val="110000"/>
              </a:lnSpc>
              <a:spcBef>
                <a:spcPct val="0"/>
              </a:spcBef>
              <a:buNone/>
              <a:defRPr lang="en-US" sz="2400" b="0" kern="1200" dirty="0" smtClean="0">
                <a:solidFill>
                  <a:schemeClr val="tx2"/>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1491487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475129"/>
            <a:ext cx="10515600" cy="1018977"/>
          </a:xfrm>
        </p:spPr>
        <p:txBody>
          <a:bodyPr/>
          <a:lstStyle/>
          <a:p>
            <a:r>
              <a:rPr lang="en-US" dirty="0"/>
              <a:t>Click to edit Master title style</a:t>
            </a:r>
          </a:p>
        </p:txBody>
      </p:sp>
      <p:sp>
        <p:nvSpPr>
          <p:cNvPr id="3" name="Text Placeholder 2"/>
          <p:cNvSpPr>
            <a:spLocks noGrp="1"/>
          </p:cNvSpPr>
          <p:nvPr>
            <p:ph type="body" idx="1"/>
          </p:nvPr>
        </p:nvSpPr>
        <p:spPr>
          <a:xfrm>
            <a:off x="839789" y="1557193"/>
            <a:ext cx="5157787" cy="697509"/>
          </a:xfrm>
          <a:solidFill>
            <a:schemeClr val="accent2"/>
          </a:solidFill>
        </p:spPr>
        <p:txBody>
          <a:bodyPr anchor="ctr" anchorCtr="0"/>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317789"/>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1" y="1557193"/>
            <a:ext cx="5183188" cy="697509"/>
          </a:xfrm>
          <a:solidFill>
            <a:schemeClr val="accent2"/>
          </a:solidFill>
        </p:spPr>
        <p:txBody>
          <a:bodyPr anchor="ctr" anchorCtr="0"/>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317789"/>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78226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type="twoObj" preserve="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1" y="1630496"/>
            <a:ext cx="3438938" cy="4535450"/>
          </a:xfrm>
        </p:spPr>
        <p:txBody>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376531" y="1630496"/>
            <a:ext cx="3438938" cy="4535450"/>
          </a:xfr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3"/>
          <p:cNvSpPr>
            <a:spLocks noGrp="1"/>
          </p:cNvSpPr>
          <p:nvPr>
            <p:ph sz="half" idx="10"/>
          </p:nvPr>
        </p:nvSpPr>
        <p:spPr>
          <a:xfrm>
            <a:off x="7914861" y="1630496"/>
            <a:ext cx="3438938" cy="4535450"/>
          </a:xfrm>
        </p:spPr>
        <p:txBody>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6991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1_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2423492" y="4701211"/>
            <a:ext cx="7346674" cy="1325563"/>
          </a:xfrm>
        </p:spPr>
        <p:txBody>
          <a:bodyPr anchor="t"/>
          <a:lstStyle>
            <a:lvl1pPr algn="r">
              <a:defRPr sz="2000">
                <a:solidFill>
                  <a:schemeClr val="bg2">
                    <a:lumMod val="50000"/>
                  </a:schemeClr>
                </a:solidFill>
              </a:defRPr>
            </a:lvl1pPr>
          </a:lstStyle>
          <a:p>
            <a:r>
              <a:rPr lang="en-US" dirty="0"/>
              <a:t>Click to edit Master title style</a:t>
            </a:r>
          </a:p>
        </p:txBody>
      </p:sp>
      <p:sp>
        <p:nvSpPr>
          <p:cNvPr id="3" name="Content Placeholder 2"/>
          <p:cNvSpPr>
            <a:spLocks noGrp="1"/>
          </p:cNvSpPr>
          <p:nvPr>
            <p:ph idx="1"/>
          </p:nvPr>
        </p:nvSpPr>
        <p:spPr>
          <a:xfrm>
            <a:off x="2423492" y="1808922"/>
            <a:ext cx="7346674" cy="2733261"/>
          </a:xfrm>
        </p:spPr>
        <p:txBody>
          <a:bodyPr/>
          <a:lstStyle>
            <a:lvl1pPr marL="91440" indent="-45720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dirty="0"/>
              <a:t>Click to edit Master text styles</a:t>
            </a:r>
          </a:p>
        </p:txBody>
      </p:sp>
    </p:spTree>
    <p:extLst>
      <p:ext uri="{BB962C8B-B14F-4D97-AF65-F5344CB8AC3E}">
        <p14:creationId xmlns:p14="http://schemas.microsoft.com/office/powerpoint/2010/main" val="329253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438816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3" name="Rectangle 2"/>
          <p:cNvSpPr/>
          <p:nvPr userDrawn="1"/>
        </p:nvSpPr>
        <p:spPr>
          <a:xfrm>
            <a:off x="0" y="1"/>
            <a:ext cx="12192000" cy="21273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171483"/>
            <a:ext cx="10515600" cy="1783926"/>
          </a:xfrm>
        </p:spPr>
        <p:txBody>
          <a:bodyPr anchor="b"/>
          <a:lstStyle>
            <a:lvl1pPr algn="ctr">
              <a:defRPr sz="4400">
                <a:solidFill>
                  <a:schemeClr val="bg1"/>
                </a:solidFill>
              </a:defRPr>
            </a:lvl1pPr>
          </a:lstStyle>
          <a:p>
            <a:r>
              <a:rPr lang="en-US" dirty="0"/>
              <a:t>Click to edit Master title style</a:t>
            </a:r>
          </a:p>
        </p:txBody>
      </p:sp>
      <p:sp>
        <p:nvSpPr>
          <p:cNvPr id="5" name="Text Placeholder 5"/>
          <p:cNvSpPr>
            <a:spLocks noGrp="1"/>
          </p:cNvSpPr>
          <p:nvPr>
            <p:ph type="body" sz="quarter" idx="10"/>
          </p:nvPr>
        </p:nvSpPr>
        <p:spPr>
          <a:xfrm>
            <a:off x="838200" y="2298837"/>
            <a:ext cx="10515600" cy="775252"/>
          </a:xfrm>
        </p:spPr>
        <p:txBody>
          <a:bodyPr/>
          <a:lstStyle>
            <a:lvl1pPr marL="0" indent="0" algn="ctr" defTabSz="914400" rtl="0" eaLnBrk="1" latinLnBrk="0" hangingPunct="1">
              <a:lnSpc>
                <a:spcPct val="110000"/>
              </a:lnSpc>
              <a:spcBef>
                <a:spcPct val="0"/>
              </a:spcBef>
              <a:buNone/>
              <a:defRPr lang="en-US" sz="2000" b="0" kern="1200" dirty="0" smtClean="0">
                <a:solidFill>
                  <a:schemeClr val="tx1">
                    <a:lumMod val="65000"/>
                    <a:lumOff val="35000"/>
                  </a:schemeClr>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dirty="0"/>
              <a:t>Edit Master text styles</a:t>
            </a:r>
          </a:p>
        </p:txBody>
      </p:sp>
      <p:sp>
        <p:nvSpPr>
          <p:cNvPr id="6" name="Rectangle 5">
            <a:extLst>
              <a:ext uri="{FF2B5EF4-FFF2-40B4-BE49-F238E27FC236}">
                <a16:creationId xmlns:a16="http://schemas.microsoft.com/office/drawing/2014/main" id="{186B0801-AA45-4750-B26A-0926E1E037AF}"/>
              </a:ext>
            </a:extLst>
          </p:cNvPr>
          <p:cNvSpPr/>
          <p:nvPr userDrawn="1"/>
        </p:nvSpPr>
        <p:spPr>
          <a:xfrm>
            <a:off x="0" y="2126891"/>
            <a:ext cx="12192000" cy="1719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1631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838200" y="1520687"/>
            <a:ext cx="10515600" cy="775252"/>
          </a:xfrm>
        </p:spPr>
        <p:txBody>
          <a:bodyPr/>
          <a:lstStyle>
            <a:lvl1pPr marL="0" indent="0" algn="l" defTabSz="914400" rtl="0" eaLnBrk="1" latinLnBrk="0" hangingPunct="1">
              <a:lnSpc>
                <a:spcPct val="110000"/>
              </a:lnSpc>
              <a:spcBef>
                <a:spcPct val="0"/>
              </a:spcBef>
              <a:buNone/>
              <a:defRPr lang="en-US" sz="2000" b="0" kern="1200" dirty="0" smtClean="0">
                <a:solidFill>
                  <a:schemeClr val="tx2"/>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3321156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742814"/>
            <a:ext cx="10515600" cy="648127"/>
          </a:xfrm>
        </p:spPr>
        <p:txBody>
          <a:bodyPr anchor="b"/>
          <a:lstStyle>
            <a:lvl1pPr algn="ctr">
              <a:defRPr sz="2800" b="0">
                <a:solidFill>
                  <a:schemeClr val="accent1"/>
                </a:solidFill>
              </a:defRPr>
            </a:lvl1pPr>
          </a:lstStyle>
          <a:p>
            <a:r>
              <a:rPr lang="en-US" dirty="0"/>
              <a:t>Click to edit Master title style</a:t>
            </a:r>
          </a:p>
        </p:txBody>
      </p:sp>
      <p:sp>
        <p:nvSpPr>
          <p:cNvPr id="5" name="Text Placeholder 3"/>
          <p:cNvSpPr>
            <a:spLocks noGrp="1"/>
          </p:cNvSpPr>
          <p:nvPr>
            <p:ph type="body" sz="half" idx="2"/>
          </p:nvPr>
        </p:nvSpPr>
        <p:spPr>
          <a:xfrm>
            <a:off x="839787" y="1557758"/>
            <a:ext cx="10514012" cy="426308"/>
          </a:xfrm>
        </p:spPr>
        <p:txBody>
          <a:bodyPr/>
          <a:lstStyle>
            <a:lvl1pPr marL="0" indent="0" algn="ctr">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256323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92085"/>
            <a:ext cx="10515600" cy="648127"/>
          </a:xfrm>
        </p:spPr>
        <p:txBody>
          <a:bodyPr/>
          <a:lstStyle>
            <a:lvl1pPr algn="ctr">
              <a:defRPr sz="2800" b="0">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3915199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2295939"/>
            <a:ext cx="5181600" cy="3859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2295939"/>
            <a:ext cx="5181600" cy="3859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0"/>
          </p:nvPr>
        </p:nvSpPr>
        <p:spPr>
          <a:xfrm>
            <a:off x="838200" y="1628383"/>
            <a:ext cx="10515600" cy="667555"/>
          </a:xfrm>
        </p:spPr>
        <p:txBody>
          <a:bodyPr/>
          <a:lstStyle>
            <a:lvl1pPr marL="0" indent="0" algn="l" defTabSz="914400" rtl="0" eaLnBrk="1" latinLnBrk="0" hangingPunct="1">
              <a:lnSpc>
                <a:spcPct val="110000"/>
              </a:lnSpc>
              <a:spcBef>
                <a:spcPct val="0"/>
              </a:spcBef>
              <a:buNone/>
              <a:defRPr lang="en-US" sz="2400" b="0" kern="1200" dirty="0" smtClean="0">
                <a:solidFill>
                  <a:schemeClr val="tx2"/>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a:t>Edit Master text styles</a:t>
            </a:r>
          </a:p>
        </p:txBody>
      </p:sp>
    </p:spTree>
    <p:extLst>
      <p:ext uri="{BB962C8B-B14F-4D97-AF65-F5344CB8AC3E}">
        <p14:creationId xmlns:p14="http://schemas.microsoft.com/office/powerpoint/2010/main" val="3197605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4354157" cy="1990799"/>
          </a:xfrm>
        </p:spPr>
        <p:txBody>
          <a:bodyPr anchor="b"/>
          <a:lstStyle>
            <a:lvl1pPr algn="ctr">
              <a:defRPr sz="2800" b="0">
                <a:solidFill>
                  <a:schemeClr val="accent1"/>
                </a:solidFill>
              </a:defRPr>
            </a:lvl1pPr>
          </a:lstStyle>
          <a:p>
            <a:r>
              <a:rPr lang="en-US" dirty="0"/>
              <a:t>Click to edit Master title style</a:t>
            </a:r>
          </a:p>
        </p:txBody>
      </p:sp>
      <p:sp>
        <p:nvSpPr>
          <p:cNvPr id="5" name="Text Placeholder 3"/>
          <p:cNvSpPr>
            <a:spLocks noGrp="1"/>
          </p:cNvSpPr>
          <p:nvPr>
            <p:ph type="body" sz="half" idx="2"/>
          </p:nvPr>
        </p:nvSpPr>
        <p:spPr>
          <a:xfrm>
            <a:off x="839787" y="2589322"/>
            <a:ext cx="4353500" cy="1778282"/>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412092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7115827" cy="1990799"/>
          </a:xfrm>
        </p:spPr>
        <p:txBody>
          <a:bodyPr anchor="b"/>
          <a:lstStyle>
            <a:lvl1pPr algn="ctr">
              <a:defRPr sz="3600" b="0">
                <a:solidFill>
                  <a:schemeClr val="accent1"/>
                </a:solidFill>
              </a:defRPr>
            </a:lvl1pPr>
          </a:lstStyle>
          <a:p>
            <a:r>
              <a:rPr lang="en-US" dirty="0"/>
              <a:t>Click to edit Master title style</a:t>
            </a:r>
          </a:p>
        </p:txBody>
      </p:sp>
      <p:sp>
        <p:nvSpPr>
          <p:cNvPr id="5" name="Text Placeholder 3"/>
          <p:cNvSpPr>
            <a:spLocks noGrp="1"/>
          </p:cNvSpPr>
          <p:nvPr>
            <p:ph type="body" sz="half" idx="2"/>
          </p:nvPr>
        </p:nvSpPr>
        <p:spPr>
          <a:xfrm>
            <a:off x="839786" y="2589322"/>
            <a:ext cx="7114753" cy="1778282"/>
          </a:xfrm>
        </p:spPr>
        <p:txBody>
          <a:bodyPr/>
          <a:lstStyle>
            <a:lvl1pPr marL="0" indent="0" algn="ctr">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291209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13150"/>
            <a:ext cx="3481137" cy="2221333"/>
          </a:xfrm>
        </p:spPr>
        <p:txBody>
          <a:bodyPr anchor="b"/>
          <a:lstStyle>
            <a:lvl1pPr algn="ctr">
              <a:defRPr sz="2800" b="0">
                <a:solidFill>
                  <a:schemeClr val="accent1"/>
                </a:solidFill>
              </a:defRPr>
            </a:lvl1pPr>
          </a:lstStyle>
          <a:p>
            <a:r>
              <a:rPr lang="en-US" dirty="0"/>
              <a:t>Click to edit Master title style</a:t>
            </a:r>
          </a:p>
        </p:txBody>
      </p:sp>
      <p:sp>
        <p:nvSpPr>
          <p:cNvPr id="5" name="Text Placeholder 3"/>
          <p:cNvSpPr>
            <a:spLocks noGrp="1"/>
          </p:cNvSpPr>
          <p:nvPr>
            <p:ph type="body" sz="half" idx="2"/>
          </p:nvPr>
        </p:nvSpPr>
        <p:spPr>
          <a:xfrm>
            <a:off x="839787" y="2645300"/>
            <a:ext cx="3480612" cy="1778282"/>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706167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type="obj" preserve="1">
  <p:cSld name="3_Title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5173578" y="171483"/>
            <a:ext cx="6180221" cy="1325563"/>
          </a:xfrm>
        </p:spPr>
        <p:txBody>
          <a:bodyPr anchor="b"/>
          <a:lstStyle/>
          <a:p>
            <a:r>
              <a:rPr lang="en-US" dirty="0"/>
              <a:t>Click to edit Master title style</a:t>
            </a:r>
          </a:p>
        </p:txBody>
      </p:sp>
      <p:sp>
        <p:nvSpPr>
          <p:cNvPr id="3" name="Content Placeholder 2"/>
          <p:cNvSpPr>
            <a:spLocks noGrp="1"/>
          </p:cNvSpPr>
          <p:nvPr>
            <p:ph idx="1"/>
          </p:nvPr>
        </p:nvSpPr>
        <p:spPr>
          <a:xfrm>
            <a:off x="5173578" y="1631981"/>
            <a:ext cx="6180221"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87715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578933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77029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1_Thank You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34506"/>
            <a:ext cx="10363200" cy="647428"/>
          </a:xfrm>
        </p:spPr>
        <p:txBody>
          <a:bodyPr anchor="t" anchorCtr="0"/>
          <a:lstStyle>
            <a:lvl1pPr algn="ctr">
              <a:defRPr sz="4000"/>
            </a:lvl1pPr>
          </a:lstStyle>
          <a:p>
            <a:r>
              <a:rPr lang="en-US" dirty="0"/>
              <a:t>Click to edit Master title style</a:t>
            </a:r>
          </a:p>
        </p:txBody>
      </p:sp>
      <p:sp>
        <p:nvSpPr>
          <p:cNvPr id="3" name="Subtitle 2"/>
          <p:cNvSpPr>
            <a:spLocks noGrp="1"/>
          </p:cNvSpPr>
          <p:nvPr>
            <p:ph type="subTitle" idx="1" hasCustomPrompt="1"/>
          </p:nvPr>
        </p:nvSpPr>
        <p:spPr>
          <a:xfrm>
            <a:off x="914401" y="2541645"/>
            <a:ext cx="10363199" cy="457200"/>
          </a:xfrm>
        </p:spPr>
        <p:txBody>
          <a:bodyPr/>
          <a:lstStyle>
            <a:lvl1pPr marL="0" indent="0" algn="ctr">
              <a:buNone/>
              <a:defRPr sz="20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Name</a:t>
            </a:r>
          </a:p>
        </p:txBody>
      </p:sp>
      <p:sp>
        <p:nvSpPr>
          <p:cNvPr id="22" name="Text Placeholder 21"/>
          <p:cNvSpPr>
            <a:spLocks noGrp="1"/>
          </p:cNvSpPr>
          <p:nvPr>
            <p:ph type="body" sz="quarter" idx="10" hasCustomPrompt="1"/>
          </p:nvPr>
        </p:nvSpPr>
        <p:spPr>
          <a:xfrm>
            <a:off x="4719022" y="4881254"/>
            <a:ext cx="4460839" cy="457200"/>
          </a:xfrm>
        </p:spPr>
        <p:txBody>
          <a:bodyPr/>
          <a:lstStyle>
            <a:lvl1pPr marL="0" indent="0" algn="l">
              <a:buNone/>
              <a:defRPr sz="20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Phone Number</a:t>
            </a:r>
          </a:p>
        </p:txBody>
      </p:sp>
      <p:sp>
        <p:nvSpPr>
          <p:cNvPr id="23" name="Text Placeholder 21"/>
          <p:cNvSpPr>
            <a:spLocks noGrp="1"/>
          </p:cNvSpPr>
          <p:nvPr>
            <p:ph type="body" sz="quarter" idx="11" hasCustomPrompt="1"/>
          </p:nvPr>
        </p:nvSpPr>
        <p:spPr>
          <a:xfrm>
            <a:off x="4719022" y="4070497"/>
            <a:ext cx="4460839" cy="457200"/>
          </a:xfrm>
        </p:spPr>
        <p:txBody>
          <a:bodyPr/>
          <a:lstStyle>
            <a:lvl1pPr marL="0" indent="0" algn="l">
              <a:buNone/>
              <a:defRPr sz="20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Email</a:t>
            </a:r>
          </a:p>
        </p:txBody>
      </p:sp>
    </p:spTree>
    <p:extLst>
      <p:ext uri="{BB962C8B-B14F-4D97-AF65-F5344CB8AC3E}">
        <p14:creationId xmlns:p14="http://schemas.microsoft.com/office/powerpoint/2010/main" val="1028027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1_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38200" y="1664050"/>
            <a:ext cx="10515600" cy="431926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p:nvPr>
        </p:nvSpPr>
        <p:spPr>
          <a:xfrm>
            <a:off x="838200" y="1138620"/>
            <a:ext cx="10515600" cy="525430"/>
          </a:xfrm>
        </p:spPr>
        <p:txBody>
          <a:bodyPr/>
          <a:lstStyle>
            <a:lvl1pPr marL="0" indent="0">
              <a:buNone/>
              <a:defRPr sz="2000" b="0">
                <a:solidFill>
                  <a:schemeClr val="accent2"/>
                </a:solidFill>
              </a:defRPr>
            </a:lvl1pPr>
          </a:lstStyle>
          <a:p>
            <a:pPr lvl="0"/>
            <a:r>
              <a:rPr lang="en-US" dirty="0"/>
              <a:t>Click to edit Master text styles</a:t>
            </a:r>
          </a:p>
        </p:txBody>
      </p:sp>
    </p:spTree>
    <p:extLst>
      <p:ext uri="{BB962C8B-B14F-4D97-AF65-F5344CB8AC3E}">
        <p14:creationId xmlns:p14="http://schemas.microsoft.com/office/powerpoint/2010/main" val="2082953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BA164D59-D74B-4273-BB6D-77B887871719}"/>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itchFamily="34" charset="0"/>
                <a:cs typeface="+mn-cs"/>
              </a:defRPr>
            </a:lvl1pPr>
          </a:lstStyle>
          <a:p>
            <a:pPr>
              <a:defRPr/>
            </a:pPr>
            <a:fld id="{7435F3C3-2F62-4F6A-AB0B-65821DDF5DD3}" type="datetimeFigureOut">
              <a:rPr lang="en-US" altLang="zh-CN"/>
              <a:pPr>
                <a:defRPr/>
              </a:pPr>
              <a:t>6/16/2023</a:t>
            </a:fld>
            <a:endParaRPr lang="en-US" altLang="zh-CN"/>
          </a:p>
        </p:txBody>
      </p:sp>
      <p:sp>
        <p:nvSpPr>
          <p:cNvPr id="5" name="Footer Placeholder 4">
            <a:extLst>
              <a:ext uri="{FF2B5EF4-FFF2-40B4-BE49-F238E27FC236}">
                <a16:creationId xmlns:a16="http://schemas.microsoft.com/office/drawing/2014/main" id="{69AB94F9-3DA1-4253-9624-D2CC21A914F7}"/>
              </a:ext>
            </a:extLst>
          </p:cNvPr>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itchFamily="34" charset="0"/>
                <a:cs typeface="+mn-cs"/>
              </a:defRPr>
            </a:lvl1pPr>
          </a:lstStyle>
          <a:p>
            <a:pPr>
              <a:defRPr/>
            </a:pPr>
            <a:endParaRPr lang="en-US" altLang="zh-CN"/>
          </a:p>
        </p:txBody>
      </p:sp>
      <p:sp>
        <p:nvSpPr>
          <p:cNvPr id="6" name="Slide Number Placeholder 5">
            <a:extLst>
              <a:ext uri="{FF2B5EF4-FFF2-40B4-BE49-F238E27FC236}">
                <a16:creationId xmlns:a16="http://schemas.microsoft.com/office/drawing/2014/main" id="{C0667221-D434-46A4-AED9-D8DC0E843604}"/>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anose="020F0502020204030204" pitchFamily="34" charset="0"/>
              </a:defRPr>
            </a:lvl1pPr>
          </a:lstStyle>
          <a:p>
            <a:pPr>
              <a:defRPr/>
            </a:pPr>
            <a:fld id="{529966FF-1C7A-4C83-AFF1-79338A755D42}" type="slidenum">
              <a:rPr lang="en-US" altLang="zh-CN"/>
              <a:pPr>
                <a:defRPr/>
              </a:pPr>
              <a:t>‹#›</a:t>
            </a:fld>
            <a:endParaRPr lang="en-US" altLang="zh-CN"/>
          </a:p>
        </p:txBody>
      </p:sp>
    </p:spTree>
    <p:extLst>
      <p:ext uri="{BB962C8B-B14F-4D97-AF65-F5344CB8AC3E}">
        <p14:creationId xmlns:p14="http://schemas.microsoft.com/office/powerpoint/2010/main" val="274707116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5" descr="Screen shot 2013-02-04 at 12.55.12 PM.png">
            <a:extLst>
              <a:ext uri="{FF2B5EF4-FFF2-40B4-BE49-F238E27FC236}">
                <a16:creationId xmlns:a16="http://schemas.microsoft.com/office/drawing/2014/main" id="{D27BDE4F-3F62-47D0-A054-7DF7061B083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9688"/>
            <a:ext cx="587586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Screen shot 2013-02-04 at 12.56.36 PM.png">
            <a:extLst>
              <a:ext uri="{FF2B5EF4-FFF2-40B4-BE49-F238E27FC236}">
                <a16:creationId xmlns:a16="http://schemas.microsoft.com/office/drawing/2014/main" id="{98CF8FF0-62CA-418A-83BC-B9FC7EF855F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129867" y="6257925"/>
            <a:ext cx="6062133"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EBSCO_PMS294.png">
            <a:extLst>
              <a:ext uri="{FF2B5EF4-FFF2-40B4-BE49-F238E27FC236}">
                <a16:creationId xmlns:a16="http://schemas.microsoft.com/office/drawing/2014/main" id="{D6248933-793A-47B8-B03F-DFED8380FE3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797118" y="6537325"/>
            <a:ext cx="844549"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274638"/>
            <a:ext cx="10972800" cy="1143000"/>
          </a:xfrm>
          <a:prstGeom prst="rect">
            <a:avLst/>
          </a:prstGeom>
        </p:spPr>
        <p:txBody>
          <a:bodyPr>
            <a:normAutofit/>
          </a:bodyPr>
          <a:lstStyle>
            <a:lvl1pPr>
              <a:defRPr sz="4000"/>
            </a:lvl1pPr>
          </a:lstStyle>
          <a:p>
            <a:r>
              <a:rPr lang="en-US" dirty="0"/>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33512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475129"/>
            <a:ext cx="10515600" cy="1018977"/>
          </a:xfrm>
        </p:spPr>
        <p:txBody>
          <a:bodyPr/>
          <a:lstStyle/>
          <a:p>
            <a:r>
              <a:rPr lang="en-US"/>
              <a:t>Click to edit Master title style</a:t>
            </a:r>
          </a:p>
        </p:txBody>
      </p:sp>
      <p:sp>
        <p:nvSpPr>
          <p:cNvPr id="3" name="Text Placeholder 2"/>
          <p:cNvSpPr>
            <a:spLocks noGrp="1"/>
          </p:cNvSpPr>
          <p:nvPr>
            <p:ph type="body" idx="1"/>
          </p:nvPr>
        </p:nvSpPr>
        <p:spPr>
          <a:xfrm>
            <a:off x="839789" y="1557193"/>
            <a:ext cx="5157787" cy="697509"/>
          </a:xfrm>
          <a:solidFill>
            <a:schemeClr val="accent2"/>
          </a:solidFill>
        </p:spPr>
        <p:txBody>
          <a:bodyPr anchor="ctr" anchorCtr="0"/>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317789"/>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557193"/>
            <a:ext cx="5183188" cy="697509"/>
          </a:xfrm>
          <a:solidFill>
            <a:schemeClr val="accent2"/>
          </a:solidFill>
        </p:spPr>
        <p:txBody>
          <a:bodyPr anchor="ctr" anchorCtr="0"/>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317789"/>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33453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3CE610-A378-445F-84AA-BF1AEE1096E2}"/>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itchFamily="34" charset="0"/>
                <a:cs typeface="+mn-cs"/>
              </a:defRPr>
            </a:lvl1pPr>
          </a:lstStyle>
          <a:p>
            <a:pPr>
              <a:defRPr/>
            </a:pPr>
            <a:fld id="{14A29823-1C0D-4F17-A0EA-2D50FEA93C26}" type="datetimeFigureOut">
              <a:rPr lang="en-US" altLang="zh-CN"/>
              <a:pPr>
                <a:defRPr/>
              </a:pPr>
              <a:t>6/16/2023</a:t>
            </a:fld>
            <a:endParaRPr lang="en-US" altLang="zh-CN"/>
          </a:p>
        </p:txBody>
      </p:sp>
      <p:sp>
        <p:nvSpPr>
          <p:cNvPr id="5" name="Footer Placeholder 4">
            <a:extLst>
              <a:ext uri="{FF2B5EF4-FFF2-40B4-BE49-F238E27FC236}">
                <a16:creationId xmlns:a16="http://schemas.microsoft.com/office/drawing/2014/main" id="{27E65F42-7D7F-4BE2-B96B-64D5E4714F8C}"/>
              </a:ext>
            </a:extLst>
          </p:cNvPr>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itchFamily="34" charset="0"/>
                <a:cs typeface="+mn-cs"/>
              </a:defRPr>
            </a:lvl1pPr>
          </a:lstStyle>
          <a:p>
            <a:pPr>
              <a:defRPr/>
            </a:pPr>
            <a:endParaRPr lang="en-US" altLang="zh-CN"/>
          </a:p>
        </p:txBody>
      </p:sp>
      <p:sp>
        <p:nvSpPr>
          <p:cNvPr id="6" name="Slide Number Placeholder 5">
            <a:extLst>
              <a:ext uri="{FF2B5EF4-FFF2-40B4-BE49-F238E27FC236}">
                <a16:creationId xmlns:a16="http://schemas.microsoft.com/office/drawing/2014/main" id="{BB703CCC-3EEC-4F2E-97EF-454EE3DA730B}"/>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anose="020F0502020204030204" pitchFamily="34" charset="0"/>
              </a:defRPr>
            </a:lvl1pPr>
          </a:lstStyle>
          <a:p>
            <a:pPr>
              <a:defRPr/>
            </a:pPr>
            <a:fld id="{09173978-4D8D-4AC2-BAF2-445F9A5064FA}" type="slidenum">
              <a:rPr lang="en-US" altLang="zh-CN"/>
              <a:pPr>
                <a:defRPr/>
              </a:pPr>
              <a:t>‹#›</a:t>
            </a:fld>
            <a:endParaRPr lang="en-US" altLang="zh-CN"/>
          </a:p>
        </p:txBody>
      </p:sp>
    </p:spTree>
    <p:extLst>
      <p:ext uri="{BB962C8B-B14F-4D97-AF65-F5344CB8AC3E}">
        <p14:creationId xmlns:p14="http://schemas.microsoft.com/office/powerpoint/2010/main" val="268841958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6DCE44-D358-4018-8023-09915C11A028}"/>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itchFamily="34" charset="0"/>
                <a:cs typeface="+mn-cs"/>
              </a:defRPr>
            </a:lvl1pPr>
          </a:lstStyle>
          <a:p>
            <a:pPr>
              <a:defRPr/>
            </a:pPr>
            <a:fld id="{11C38239-27DA-4A3C-BF8D-4AECED847348}" type="datetimeFigureOut">
              <a:rPr lang="en-US" altLang="zh-CN"/>
              <a:pPr>
                <a:defRPr/>
              </a:pPr>
              <a:t>6/16/2023</a:t>
            </a:fld>
            <a:endParaRPr lang="en-US" altLang="zh-CN"/>
          </a:p>
        </p:txBody>
      </p:sp>
      <p:sp>
        <p:nvSpPr>
          <p:cNvPr id="6" name="Footer Placeholder 5">
            <a:extLst>
              <a:ext uri="{FF2B5EF4-FFF2-40B4-BE49-F238E27FC236}">
                <a16:creationId xmlns:a16="http://schemas.microsoft.com/office/drawing/2014/main" id="{E4E64277-B5A2-44E4-A23C-4E3062EEBA72}"/>
              </a:ext>
            </a:extLst>
          </p:cNvPr>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itchFamily="34" charset="0"/>
                <a:cs typeface="+mn-cs"/>
              </a:defRPr>
            </a:lvl1pPr>
          </a:lstStyle>
          <a:p>
            <a:pPr>
              <a:defRPr/>
            </a:pPr>
            <a:endParaRPr lang="en-US" altLang="zh-CN"/>
          </a:p>
        </p:txBody>
      </p:sp>
      <p:sp>
        <p:nvSpPr>
          <p:cNvPr id="7" name="Slide Number Placeholder 6">
            <a:extLst>
              <a:ext uri="{FF2B5EF4-FFF2-40B4-BE49-F238E27FC236}">
                <a16:creationId xmlns:a16="http://schemas.microsoft.com/office/drawing/2014/main" id="{5588C329-BE3E-4BD6-BD27-274184ADD63F}"/>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anose="020F0502020204030204" pitchFamily="34" charset="0"/>
              </a:defRPr>
            </a:lvl1pPr>
          </a:lstStyle>
          <a:p>
            <a:pPr>
              <a:defRPr/>
            </a:pPr>
            <a:fld id="{3754D1EC-1890-4DF3-81EF-36EC1BE239B4}" type="slidenum">
              <a:rPr lang="en-US" altLang="zh-CN"/>
              <a:pPr>
                <a:defRPr/>
              </a:pPr>
              <a:t>‹#›</a:t>
            </a:fld>
            <a:endParaRPr lang="en-US" altLang="zh-CN"/>
          </a:p>
        </p:txBody>
      </p:sp>
    </p:spTree>
    <p:extLst>
      <p:ext uri="{BB962C8B-B14F-4D97-AF65-F5344CB8AC3E}">
        <p14:creationId xmlns:p14="http://schemas.microsoft.com/office/powerpoint/2010/main" val="8944687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8342C6-AA61-4F76-8E80-059317C9BC68}"/>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itchFamily="34" charset="0"/>
                <a:cs typeface="+mn-cs"/>
              </a:defRPr>
            </a:lvl1pPr>
          </a:lstStyle>
          <a:p>
            <a:pPr>
              <a:defRPr/>
            </a:pPr>
            <a:fld id="{F40FEDB0-01C6-4FE9-8142-14CA37712AF6}" type="datetimeFigureOut">
              <a:rPr lang="en-US" altLang="zh-CN"/>
              <a:pPr>
                <a:defRPr/>
              </a:pPr>
              <a:t>6/16/2023</a:t>
            </a:fld>
            <a:endParaRPr lang="en-US" altLang="zh-CN"/>
          </a:p>
        </p:txBody>
      </p:sp>
      <p:sp>
        <p:nvSpPr>
          <p:cNvPr id="8" name="Footer Placeholder 7">
            <a:extLst>
              <a:ext uri="{FF2B5EF4-FFF2-40B4-BE49-F238E27FC236}">
                <a16:creationId xmlns:a16="http://schemas.microsoft.com/office/drawing/2014/main" id="{27AC8F2C-D840-4010-8441-15DC023660A8}"/>
              </a:ext>
            </a:extLst>
          </p:cNvPr>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itchFamily="34" charset="0"/>
                <a:cs typeface="+mn-cs"/>
              </a:defRPr>
            </a:lvl1pPr>
          </a:lstStyle>
          <a:p>
            <a:pPr>
              <a:defRPr/>
            </a:pPr>
            <a:endParaRPr lang="en-US" altLang="zh-CN"/>
          </a:p>
        </p:txBody>
      </p:sp>
      <p:sp>
        <p:nvSpPr>
          <p:cNvPr id="9" name="Slide Number Placeholder 8">
            <a:extLst>
              <a:ext uri="{FF2B5EF4-FFF2-40B4-BE49-F238E27FC236}">
                <a16:creationId xmlns:a16="http://schemas.microsoft.com/office/drawing/2014/main" id="{848FC369-5F87-40EA-9C03-E8F6D93AF5CF}"/>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anose="020F0502020204030204" pitchFamily="34" charset="0"/>
              </a:defRPr>
            </a:lvl1pPr>
          </a:lstStyle>
          <a:p>
            <a:pPr>
              <a:defRPr/>
            </a:pPr>
            <a:fld id="{66FB994E-BE1F-40E6-A6E1-5DB16CA47BED}" type="slidenum">
              <a:rPr lang="en-US" altLang="zh-CN"/>
              <a:pPr>
                <a:defRPr/>
              </a:pPr>
              <a:t>‹#›</a:t>
            </a:fld>
            <a:endParaRPr lang="en-US" altLang="zh-CN"/>
          </a:p>
        </p:txBody>
      </p:sp>
    </p:spTree>
    <p:extLst>
      <p:ext uri="{BB962C8B-B14F-4D97-AF65-F5344CB8AC3E}">
        <p14:creationId xmlns:p14="http://schemas.microsoft.com/office/powerpoint/2010/main" val="34542337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1DE0CF51-372A-4DD7-9073-496D02682729}"/>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itchFamily="34" charset="0"/>
                <a:cs typeface="+mn-cs"/>
              </a:defRPr>
            </a:lvl1pPr>
          </a:lstStyle>
          <a:p>
            <a:pPr>
              <a:defRPr/>
            </a:pPr>
            <a:fld id="{7349E690-863F-4AC1-8BA7-FCDEB311BDE3}" type="datetimeFigureOut">
              <a:rPr lang="en-US" altLang="zh-CN"/>
              <a:pPr>
                <a:defRPr/>
              </a:pPr>
              <a:t>6/16/2023</a:t>
            </a:fld>
            <a:endParaRPr lang="en-US" altLang="zh-CN"/>
          </a:p>
        </p:txBody>
      </p:sp>
      <p:sp>
        <p:nvSpPr>
          <p:cNvPr id="4" name="Footer Placeholder 3">
            <a:extLst>
              <a:ext uri="{FF2B5EF4-FFF2-40B4-BE49-F238E27FC236}">
                <a16:creationId xmlns:a16="http://schemas.microsoft.com/office/drawing/2014/main" id="{B8D54196-11DF-48E6-A482-2D5F65FC5D5C}"/>
              </a:ext>
            </a:extLst>
          </p:cNvPr>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itchFamily="34" charset="0"/>
                <a:cs typeface="+mn-cs"/>
              </a:defRPr>
            </a:lvl1pPr>
          </a:lstStyle>
          <a:p>
            <a:pPr>
              <a:defRPr/>
            </a:pPr>
            <a:endParaRPr lang="en-US" altLang="zh-CN"/>
          </a:p>
        </p:txBody>
      </p:sp>
      <p:sp>
        <p:nvSpPr>
          <p:cNvPr id="5" name="Slide Number Placeholder 4">
            <a:extLst>
              <a:ext uri="{FF2B5EF4-FFF2-40B4-BE49-F238E27FC236}">
                <a16:creationId xmlns:a16="http://schemas.microsoft.com/office/drawing/2014/main" id="{BD5B839C-6E8E-4390-B247-AA26AC586945}"/>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anose="020F0502020204030204" pitchFamily="34" charset="0"/>
              </a:defRPr>
            </a:lvl1pPr>
          </a:lstStyle>
          <a:p>
            <a:pPr>
              <a:defRPr/>
            </a:pPr>
            <a:fld id="{AE9B971B-AA56-419E-B9A6-2BB10A5B8DBA}" type="slidenum">
              <a:rPr lang="en-US" altLang="zh-CN"/>
              <a:pPr>
                <a:defRPr/>
              </a:pPr>
              <a:t>‹#›</a:t>
            </a:fld>
            <a:endParaRPr lang="en-US" altLang="zh-CN"/>
          </a:p>
        </p:txBody>
      </p:sp>
    </p:spTree>
    <p:extLst>
      <p:ext uri="{BB962C8B-B14F-4D97-AF65-F5344CB8AC3E}">
        <p14:creationId xmlns:p14="http://schemas.microsoft.com/office/powerpoint/2010/main" val="49042290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7C9F1F-D0F7-4B82-8013-9E8D86A401B8}"/>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itchFamily="34" charset="0"/>
                <a:cs typeface="+mn-cs"/>
              </a:defRPr>
            </a:lvl1pPr>
          </a:lstStyle>
          <a:p>
            <a:pPr>
              <a:defRPr/>
            </a:pPr>
            <a:fld id="{A0340E1D-4353-442D-8222-1B6BAED3C835}" type="datetimeFigureOut">
              <a:rPr lang="en-US" altLang="zh-CN"/>
              <a:pPr>
                <a:defRPr/>
              </a:pPr>
              <a:t>6/16/2023</a:t>
            </a:fld>
            <a:endParaRPr lang="en-US" altLang="zh-CN"/>
          </a:p>
        </p:txBody>
      </p:sp>
      <p:sp>
        <p:nvSpPr>
          <p:cNvPr id="3" name="Footer Placeholder 2">
            <a:extLst>
              <a:ext uri="{FF2B5EF4-FFF2-40B4-BE49-F238E27FC236}">
                <a16:creationId xmlns:a16="http://schemas.microsoft.com/office/drawing/2014/main" id="{27C14EA2-8F2E-418C-8446-47E28C8F3DB7}"/>
              </a:ext>
            </a:extLst>
          </p:cNvPr>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itchFamily="34" charset="0"/>
                <a:cs typeface="+mn-cs"/>
              </a:defRPr>
            </a:lvl1pPr>
          </a:lstStyle>
          <a:p>
            <a:pPr>
              <a:defRPr/>
            </a:pPr>
            <a:endParaRPr lang="en-US" altLang="zh-CN"/>
          </a:p>
        </p:txBody>
      </p:sp>
      <p:sp>
        <p:nvSpPr>
          <p:cNvPr id="4" name="Slide Number Placeholder 3">
            <a:extLst>
              <a:ext uri="{FF2B5EF4-FFF2-40B4-BE49-F238E27FC236}">
                <a16:creationId xmlns:a16="http://schemas.microsoft.com/office/drawing/2014/main" id="{B1D92FB5-38A2-4EB3-BDC2-913857528F81}"/>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anose="020F0502020204030204" pitchFamily="34" charset="0"/>
              </a:defRPr>
            </a:lvl1pPr>
          </a:lstStyle>
          <a:p>
            <a:pPr>
              <a:defRPr/>
            </a:pPr>
            <a:fld id="{12B78D52-C602-4030-9F81-161420DEEBD4}" type="slidenum">
              <a:rPr lang="en-US" altLang="zh-CN"/>
              <a:pPr>
                <a:defRPr/>
              </a:pPr>
              <a:t>‹#›</a:t>
            </a:fld>
            <a:endParaRPr lang="en-US" altLang="zh-CN"/>
          </a:p>
        </p:txBody>
      </p:sp>
    </p:spTree>
    <p:extLst>
      <p:ext uri="{BB962C8B-B14F-4D97-AF65-F5344CB8AC3E}">
        <p14:creationId xmlns:p14="http://schemas.microsoft.com/office/powerpoint/2010/main" val="302946679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C7D911EC-7AE9-4957-9484-655E42E80890}"/>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itchFamily="34" charset="0"/>
                <a:cs typeface="+mn-cs"/>
              </a:defRPr>
            </a:lvl1pPr>
          </a:lstStyle>
          <a:p>
            <a:pPr>
              <a:defRPr/>
            </a:pPr>
            <a:fld id="{70DA9704-32EE-4725-B67D-E207AC0A229F}" type="datetimeFigureOut">
              <a:rPr lang="en-US" altLang="zh-CN"/>
              <a:pPr>
                <a:defRPr/>
              </a:pPr>
              <a:t>6/16/2023</a:t>
            </a:fld>
            <a:endParaRPr lang="en-US" altLang="zh-CN"/>
          </a:p>
        </p:txBody>
      </p:sp>
      <p:sp>
        <p:nvSpPr>
          <p:cNvPr id="6" name="Footer Placeholder 5">
            <a:extLst>
              <a:ext uri="{FF2B5EF4-FFF2-40B4-BE49-F238E27FC236}">
                <a16:creationId xmlns:a16="http://schemas.microsoft.com/office/drawing/2014/main" id="{766F8104-80AE-4A92-80E1-361A8D90124E}"/>
              </a:ext>
            </a:extLst>
          </p:cNvPr>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itchFamily="34" charset="0"/>
                <a:cs typeface="+mn-cs"/>
              </a:defRPr>
            </a:lvl1pPr>
          </a:lstStyle>
          <a:p>
            <a:pPr>
              <a:defRPr/>
            </a:pPr>
            <a:endParaRPr lang="en-US" altLang="zh-CN"/>
          </a:p>
        </p:txBody>
      </p:sp>
      <p:sp>
        <p:nvSpPr>
          <p:cNvPr id="7" name="Slide Number Placeholder 6">
            <a:extLst>
              <a:ext uri="{FF2B5EF4-FFF2-40B4-BE49-F238E27FC236}">
                <a16:creationId xmlns:a16="http://schemas.microsoft.com/office/drawing/2014/main" id="{1BCCF007-E23E-4C5D-B861-9D3FA5C54302}"/>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anose="020F0502020204030204" pitchFamily="34" charset="0"/>
              </a:defRPr>
            </a:lvl1pPr>
          </a:lstStyle>
          <a:p>
            <a:pPr>
              <a:defRPr/>
            </a:pPr>
            <a:fld id="{EF6B3C70-C198-4EC2-8BCC-7B4732F8859E}" type="slidenum">
              <a:rPr lang="en-US" altLang="zh-CN"/>
              <a:pPr>
                <a:defRPr/>
              </a:pPr>
              <a:t>‹#›</a:t>
            </a:fld>
            <a:endParaRPr lang="en-US" altLang="zh-CN"/>
          </a:p>
        </p:txBody>
      </p:sp>
    </p:spTree>
    <p:extLst>
      <p:ext uri="{BB962C8B-B14F-4D97-AF65-F5344CB8AC3E}">
        <p14:creationId xmlns:p14="http://schemas.microsoft.com/office/powerpoint/2010/main" val="366276341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81B739C4-1540-49F8-990D-4983E7085FBF}"/>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itchFamily="34" charset="0"/>
                <a:cs typeface="+mn-cs"/>
              </a:defRPr>
            </a:lvl1pPr>
          </a:lstStyle>
          <a:p>
            <a:pPr>
              <a:defRPr/>
            </a:pPr>
            <a:fld id="{7829EFCA-B717-44CF-ABA6-F3B85C1E7B15}" type="datetimeFigureOut">
              <a:rPr lang="en-US" altLang="zh-CN"/>
              <a:pPr>
                <a:defRPr/>
              </a:pPr>
              <a:t>6/16/2023</a:t>
            </a:fld>
            <a:endParaRPr lang="en-US" altLang="zh-CN"/>
          </a:p>
        </p:txBody>
      </p:sp>
      <p:sp>
        <p:nvSpPr>
          <p:cNvPr id="6" name="Footer Placeholder 5">
            <a:extLst>
              <a:ext uri="{FF2B5EF4-FFF2-40B4-BE49-F238E27FC236}">
                <a16:creationId xmlns:a16="http://schemas.microsoft.com/office/drawing/2014/main" id="{E6C53E9C-65D9-4CC9-9A30-6E9E7758E7BE}"/>
              </a:ext>
            </a:extLst>
          </p:cNvPr>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itchFamily="34" charset="0"/>
                <a:cs typeface="+mn-cs"/>
              </a:defRPr>
            </a:lvl1pPr>
          </a:lstStyle>
          <a:p>
            <a:pPr>
              <a:defRPr/>
            </a:pPr>
            <a:endParaRPr lang="en-US" altLang="zh-CN"/>
          </a:p>
        </p:txBody>
      </p:sp>
      <p:sp>
        <p:nvSpPr>
          <p:cNvPr id="7" name="Slide Number Placeholder 6">
            <a:extLst>
              <a:ext uri="{FF2B5EF4-FFF2-40B4-BE49-F238E27FC236}">
                <a16:creationId xmlns:a16="http://schemas.microsoft.com/office/drawing/2014/main" id="{7C8A9791-13F6-4476-9BDE-68D1C60449E4}"/>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anose="020F0502020204030204" pitchFamily="34" charset="0"/>
              </a:defRPr>
            </a:lvl1pPr>
          </a:lstStyle>
          <a:p>
            <a:pPr>
              <a:defRPr/>
            </a:pPr>
            <a:fld id="{F3C0F9A4-6B38-4856-AD02-B02A71297CE6}" type="slidenum">
              <a:rPr lang="en-US" altLang="zh-CN"/>
              <a:pPr>
                <a:defRPr/>
              </a:pPr>
              <a:t>‹#›</a:t>
            </a:fld>
            <a:endParaRPr lang="en-US" altLang="zh-CN"/>
          </a:p>
        </p:txBody>
      </p:sp>
    </p:spTree>
    <p:extLst>
      <p:ext uri="{BB962C8B-B14F-4D97-AF65-F5344CB8AC3E}">
        <p14:creationId xmlns:p14="http://schemas.microsoft.com/office/powerpoint/2010/main" val="312610814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DD7F7B-9C35-4CD8-9DAB-E99A3BDBA39D}"/>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itchFamily="34" charset="0"/>
                <a:cs typeface="+mn-cs"/>
              </a:defRPr>
            </a:lvl1pPr>
          </a:lstStyle>
          <a:p>
            <a:pPr>
              <a:defRPr/>
            </a:pPr>
            <a:fld id="{FD6942D6-8F65-4C49-9946-943FEBC5664B}" type="datetimeFigureOut">
              <a:rPr lang="en-US" altLang="zh-CN"/>
              <a:pPr>
                <a:defRPr/>
              </a:pPr>
              <a:t>6/16/2023</a:t>
            </a:fld>
            <a:endParaRPr lang="en-US" altLang="zh-CN"/>
          </a:p>
        </p:txBody>
      </p:sp>
      <p:sp>
        <p:nvSpPr>
          <p:cNvPr id="5" name="Footer Placeholder 4">
            <a:extLst>
              <a:ext uri="{FF2B5EF4-FFF2-40B4-BE49-F238E27FC236}">
                <a16:creationId xmlns:a16="http://schemas.microsoft.com/office/drawing/2014/main" id="{0A6FD2D7-3CB3-4BA1-B13C-9FE44D3B119D}"/>
              </a:ext>
            </a:extLst>
          </p:cNvPr>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itchFamily="34" charset="0"/>
                <a:cs typeface="+mn-cs"/>
              </a:defRPr>
            </a:lvl1pPr>
          </a:lstStyle>
          <a:p>
            <a:pPr>
              <a:defRPr/>
            </a:pPr>
            <a:endParaRPr lang="en-US" altLang="zh-CN"/>
          </a:p>
        </p:txBody>
      </p:sp>
      <p:sp>
        <p:nvSpPr>
          <p:cNvPr id="6" name="Slide Number Placeholder 5">
            <a:extLst>
              <a:ext uri="{FF2B5EF4-FFF2-40B4-BE49-F238E27FC236}">
                <a16:creationId xmlns:a16="http://schemas.microsoft.com/office/drawing/2014/main" id="{840CB223-25A1-4524-8E0C-15FA5F65EC56}"/>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anose="020F0502020204030204" pitchFamily="34" charset="0"/>
              </a:defRPr>
            </a:lvl1pPr>
          </a:lstStyle>
          <a:p>
            <a:pPr>
              <a:defRPr/>
            </a:pPr>
            <a:fld id="{916FE7A1-BF0D-46D9-AB2E-24A2598F4D9B}" type="slidenum">
              <a:rPr lang="en-US" altLang="zh-CN"/>
              <a:pPr>
                <a:defRPr/>
              </a:pPr>
              <a:t>‹#›</a:t>
            </a:fld>
            <a:endParaRPr lang="en-US" altLang="zh-CN"/>
          </a:p>
        </p:txBody>
      </p:sp>
    </p:spTree>
    <p:extLst>
      <p:ext uri="{BB962C8B-B14F-4D97-AF65-F5344CB8AC3E}">
        <p14:creationId xmlns:p14="http://schemas.microsoft.com/office/powerpoint/2010/main" val="280221711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005687-EB10-47D4-B1E0-259CBF854471}"/>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itchFamily="34" charset="0"/>
                <a:cs typeface="+mn-cs"/>
              </a:defRPr>
            </a:lvl1pPr>
          </a:lstStyle>
          <a:p>
            <a:pPr>
              <a:defRPr/>
            </a:pPr>
            <a:fld id="{9B8D7E21-2481-4390-B5B8-42CDEA6A37F0}" type="datetimeFigureOut">
              <a:rPr lang="en-US" altLang="zh-CN"/>
              <a:pPr>
                <a:defRPr/>
              </a:pPr>
              <a:t>6/16/2023</a:t>
            </a:fld>
            <a:endParaRPr lang="en-US" altLang="zh-CN"/>
          </a:p>
        </p:txBody>
      </p:sp>
      <p:sp>
        <p:nvSpPr>
          <p:cNvPr id="5" name="Footer Placeholder 4">
            <a:extLst>
              <a:ext uri="{FF2B5EF4-FFF2-40B4-BE49-F238E27FC236}">
                <a16:creationId xmlns:a16="http://schemas.microsoft.com/office/drawing/2014/main" id="{3984C3E7-2A8D-478B-8AFF-BB8AC2DF8A58}"/>
              </a:ext>
            </a:extLst>
          </p:cNvPr>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itchFamily="34" charset="0"/>
                <a:cs typeface="+mn-cs"/>
              </a:defRPr>
            </a:lvl1pPr>
          </a:lstStyle>
          <a:p>
            <a:pPr>
              <a:defRPr/>
            </a:pPr>
            <a:endParaRPr lang="en-US" altLang="zh-CN"/>
          </a:p>
        </p:txBody>
      </p:sp>
      <p:sp>
        <p:nvSpPr>
          <p:cNvPr id="6" name="Slide Number Placeholder 5">
            <a:extLst>
              <a:ext uri="{FF2B5EF4-FFF2-40B4-BE49-F238E27FC236}">
                <a16:creationId xmlns:a16="http://schemas.microsoft.com/office/drawing/2014/main" id="{62B16AAC-CD72-4E63-BD50-DDE8876DE6B5}"/>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anose="020F0502020204030204" pitchFamily="34" charset="0"/>
              </a:defRPr>
            </a:lvl1pPr>
          </a:lstStyle>
          <a:p>
            <a:pPr>
              <a:defRPr/>
            </a:pPr>
            <a:fld id="{4B5F93DE-AF05-4526-8F82-9E2EB7F3E1D9}" type="slidenum">
              <a:rPr lang="en-US" altLang="zh-CN"/>
              <a:pPr>
                <a:defRPr/>
              </a:pPr>
              <a:t>‹#›</a:t>
            </a:fld>
            <a:endParaRPr lang="en-US" altLang="zh-CN"/>
          </a:p>
        </p:txBody>
      </p:sp>
    </p:spTree>
    <p:extLst>
      <p:ext uri="{BB962C8B-B14F-4D97-AF65-F5344CB8AC3E}">
        <p14:creationId xmlns:p14="http://schemas.microsoft.com/office/powerpoint/2010/main" val="15157496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304766"/>
            <a:ext cx="10607213" cy="415710"/>
          </a:xfrm>
        </p:spPr>
        <p:txBody>
          <a:bodyPr/>
          <a:lstStyle>
            <a:lvl1pPr algn="l">
              <a:defRPr sz="1350" b="0">
                <a:solidFill>
                  <a:schemeClr val="accent4"/>
                </a:solidFill>
              </a:defRPr>
            </a:lvl1pPr>
          </a:lstStyle>
          <a:p>
            <a:r>
              <a:rPr lang="en-US" dirty="0"/>
              <a:t>Click to edit Master title style</a:t>
            </a:r>
          </a:p>
        </p:txBody>
      </p:sp>
    </p:spTree>
    <p:extLst>
      <p:ext uri="{BB962C8B-B14F-4D97-AF65-F5344CB8AC3E}">
        <p14:creationId xmlns:p14="http://schemas.microsoft.com/office/powerpoint/2010/main" val="2055803278"/>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630496"/>
            <a:ext cx="3438938" cy="4535450"/>
          </a:xfr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376531" y="1630496"/>
            <a:ext cx="3438938" cy="4535450"/>
          </a:xfr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p:cNvSpPr>
            <a:spLocks noGrp="1"/>
          </p:cNvSpPr>
          <p:nvPr>
            <p:ph sz="half" idx="10"/>
          </p:nvPr>
        </p:nvSpPr>
        <p:spPr>
          <a:xfrm>
            <a:off x="7914861" y="1630496"/>
            <a:ext cx="3438938" cy="4535450"/>
          </a:xfr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72617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AE0DB0B-7EE4-473A-91BF-3BE4AD656EFA}"/>
              </a:ext>
            </a:extLst>
          </p:cNvPr>
          <p:cNvSpPr>
            <a:spLocks noChangeArrowheads="1"/>
          </p:cNvSpPr>
          <p:nvPr userDrawn="1"/>
        </p:nvSpPr>
        <p:spPr bwMode="auto">
          <a:xfrm>
            <a:off x="-31750" y="-60325"/>
            <a:ext cx="12223751" cy="6918325"/>
          </a:xfrm>
          <a:prstGeom prst="rect">
            <a:avLst/>
          </a:prstGeom>
          <a:gradFill rotWithShape="1">
            <a:gsLst>
              <a:gs pos="0">
                <a:srgbClr val="FFFFFF"/>
              </a:gs>
              <a:gs pos="63000">
                <a:srgbClr val="FFFFFF"/>
              </a:gs>
              <a:gs pos="100000">
                <a:srgbClr val="DCE6F2"/>
              </a:gs>
            </a:gsLst>
            <a:lin ang="15240000"/>
          </a:gradFill>
          <a:ln>
            <a:noFill/>
          </a:ln>
        </p:spPr>
        <p:txBody>
          <a:bodyP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eaLnBrk="1" hangingPunct="1">
              <a:defRPr/>
            </a:pPr>
            <a:endParaRPr lang="zh-CN" altLang="en-US" sz="1800" baseline="0">
              <a:solidFill>
                <a:srgbClr val="000000"/>
              </a:solidFill>
              <a:cs typeface="+mn-cs"/>
            </a:endParaRPr>
          </a:p>
        </p:txBody>
      </p:sp>
      <p:sp>
        <p:nvSpPr>
          <p:cNvPr id="4" name="Hexagon 9">
            <a:extLst>
              <a:ext uri="{FF2B5EF4-FFF2-40B4-BE49-F238E27FC236}">
                <a16:creationId xmlns:a16="http://schemas.microsoft.com/office/drawing/2014/main" id="{407B38F5-DB0C-45B1-97B9-9A2ADF08A36E}"/>
              </a:ext>
            </a:extLst>
          </p:cNvPr>
          <p:cNvSpPr>
            <a:spLocks noChangeArrowheads="1"/>
          </p:cNvSpPr>
          <p:nvPr userDrawn="1"/>
        </p:nvSpPr>
        <p:spPr bwMode="auto">
          <a:xfrm>
            <a:off x="57152" y="1657351"/>
            <a:ext cx="1096433" cy="822325"/>
          </a:xfrm>
          <a:prstGeom prst="hexagon">
            <a:avLst>
              <a:gd name="adj" fmla="val 25000"/>
              <a:gd name="vf" fmla="val 115470"/>
            </a:avLst>
          </a:prstGeom>
          <a:solidFill>
            <a:srgbClr val="FFFFFF">
              <a:alpha val="49019"/>
            </a:srgbClr>
          </a:solidFill>
          <a:ln>
            <a:noFill/>
          </a:ln>
        </p:spPr>
        <p:txBody>
          <a:bodyP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eaLnBrk="1" hangingPunct="1">
              <a:defRPr/>
            </a:pPr>
            <a:endParaRPr lang="zh-CN" altLang="en-US" sz="1800" baseline="0">
              <a:solidFill>
                <a:srgbClr val="000000"/>
              </a:solidFill>
              <a:cs typeface="+mn-cs"/>
            </a:endParaRPr>
          </a:p>
        </p:txBody>
      </p:sp>
      <p:sp>
        <p:nvSpPr>
          <p:cNvPr id="5" name="Hexagon 10">
            <a:extLst>
              <a:ext uri="{FF2B5EF4-FFF2-40B4-BE49-F238E27FC236}">
                <a16:creationId xmlns:a16="http://schemas.microsoft.com/office/drawing/2014/main" id="{264D109B-866B-4468-B4ED-B6A19554A6D2}"/>
              </a:ext>
            </a:extLst>
          </p:cNvPr>
          <p:cNvSpPr>
            <a:spLocks noChangeArrowheads="1"/>
          </p:cNvSpPr>
          <p:nvPr userDrawn="1"/>
        </p:nvSpPr>
        <p:spPr bwMode="auto">
          <a:xfrm>
            <a:off x="920752" y="1236663"/>
            <a:ext cx="1096433" cy="823912"/>
          </a:xfrm>
          <a:prstGeom prst="hexagon">
            <a:avLst>
              <a:gd name="adj" fmla="val 25000"/>
              <a:gd name="vf" fmla="val 115470"/>
            </a:avLst>
          </a:prstGeom>
          <a:solidFill>
            <a:srgbClr val="FFFFFF">
              <a:alpha val="49019"/>
            </a:srgbClr>
          </a:solidFill>
          <a:ln>
            <a:noFill/>
          </a:ln>
        </p:spPr>
        <p:txBody>
          <a:bodyP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eaLnBrk="1" hangingPunct="1">
              <a:defRPr/>
            </a:pPr>
            <a:endParaRPr lang="zh-CN" altLang="en-US" sz="1800" baseline="0">
              <a:solidFill>
                <a:srgbClr val="000000"/>
              </a:solidFill>
              <a:cs typeface="+mn-cs"/>
            </a:endParaRPr>
          </a:p>
        </p:txBody>
      </p:sp>
      <p:pic>
        <p:nvPicPr>
          <p:cNvPr id="6" name="Picture 11" descr="EBSCO logo.png">
            <a:extLst>
              <a:ext uri="{FF2B5EF4-FFF2-40B4-BE49-F238E27FC236}">
                <a16:creationId xmlns:a16="http://schemas.microsoft.com/office/drawing/2014/main" id="{960CD412-1541-4A4B-9263-4ED3D124A4C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45617" y="6096000"/>
            <a:ext cx="193040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exagon 12">
            <a:extLst>
              <a:ext uri="{FF2B5EF4-FFF2-40B4-BE49-F238E27FC236}">
                <a16:creationId xmlns:a16="http://schemas.microsoft.com/office/drawing/2014/main" id="{832C57E3-E21D-4BCF-83CB-79FCF2151B68}"/>
              </a:ext>
            </a:extLst>
          </p:cNvPr>
          <p:cNvSpPr>
            <a:spLocks noChangeArrowheads="1"/>
          </p:cNvSpPr>
          <p:nvPr userDrawn="1"/>
        </p:nvSpPr>
        <p:spPr bwMode="auto">
          <a:xfrm>
            <a:off x="1790701" y="1647825"/>
            <a:ext cx="1096433" cy="823913"/>
          </a:xfrm>
          <a:prstGeom prst="hexagon">
            <a:avLst>
              <a:gd name="adj" fmla="val 25000"/>
              <a:gd name="vf" fmla="val 115470"/>
            </a:avLst>
          </a:prstGeom>
          <a:solidFill>
            <a:srgbClr val="FFFFFF">
              <a:alpha val="49019"/>
            </a:srgbClr>
          </a:solidFill>
          <a:ln>
            <a:noFill/>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eaLnBrk="1" hangingPunct="1">
              <a:defRPr/>
            </a:pPr>
            <a:endParaRPr lang="en-US" altLang="zh-CN" sz="1800" baseline="0">
              <a:solidFill>
                <a:srgbClr val="FFFFFF"/>
              </a:solidFill>
              <a:latin typeface="Calibri" pitchFamily="34" charset="0"/>
              <a:ea typeface="宋体" pitchFamily="2" charset="-122"/>
              <a:cs typeface="+mn-cs"/>
            </a:endParaRPr>
          </a:p>
        </p:txBody>
      </p:sp>
      <p:sp>
        <p:nvSpPr>
          <p:cNvPr id="8" name="Hexagon 13">
            <a:extLst>
              <a:ext uri="{FF2B5EF4-FFF2-40B4-BE49-F238E27FC236}">
                <a16:creationId xmlns:a16="http://schemas.microsoft.com/office/drawing/2014/main" id="{6D6FE64F-9831-4B32-B991-5D4D2646DBF4}"/>
              </a:ext>
            </a:extLst>
          </p:cNvPr>
          <p:cNvSpPr>
            <a:spLocks noChangeArrowheads="1"/>
          </p:cNvSpPr>
          <p:nvPr userDrawn="1"/>
        </p:nvSpPr>
        <p:spPr bwMode="auto">
          <a:xfrm>
            <a:off x="1784351" y="817564"/>
            <a:ext cx="1098549" cy="822325"/>
          </a:xfrm>
          <a:prstGeom prst="hexagon">
            <a:avLst>
              <a:gd name="adj" fmla="val 25048"/>
              <a:gd name="vf" fmla="val 115470"/>
            </a:avLst>
          </a:prstGeom>
          <a:solidFill>
            <a:srgbClr val="FFFFFF">
              <a:alpha val="49019"/>
            </a:srgbClr>
          </a:solidFill>
          <a:ln>
            <a:noFill/>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eaLnBrk="1" hangingPunct="1">
              <a:defRPr/>
            </a:pPr>
            <a:endParaRPr lang="en-US" altLang="zh-CN" sz="1800" baseline="0">
              <a:solidFill>
                <a:srgbClr val="FFFFFF"/>
              </a:solidFill>
              <a:latin typeface="Calibri" pitchFamily="34" charset="0"/>
              <a:ea typeface="宋体" pitchFamily="2" charset="-122"/>
              <a:cs typeface="+mn-cs"/>
            </a:endParaRPr>
          </a:p>
        </p:txBody>
      </p:sp>
      <p:sp>
        <p:nvSpPr>
          <p:cNvPr id="9" name="Hexagon 14">
            <a:extLst>
              <a:ext uri="{FF2B5EF4-FFF2-40B4-BE49-F238E27FC236}">
                <a16:creationId xmlns:a16="http://schemas.microsoft.com/office/drawing/2014/main" id="{4FF718F2-87B3-48DD-8E28-8BD257A70FF5}"/>
              </a:ext>
            </a:extLst>
          </p:cNvPr>
          <p:cNvSpPr>
            <a:spLocks noChangeArrowheads="1"/>
          </p:cNvSpPr>
          <p:nvPr userDrawn="1"/>
        </p:nvSpPr>
        <p:spPr bwMode="auto">
          <a:xfrm>
            <a:off x="2660652" y="1220789"/>
            <a:ext cx="1096433" cy="822325"/>
          </a:xfrm>
          <a:prstGeom prst="hexagon">
            <a:avLst>
              <a:gd name="adj" fmla="val 25000"/>
              <a:gd name="vf" fmla="val 115470"/>
            </a:avLst>
          </a:prstGeom>
          <a:solidFill>
            <a:srgbClr val="FFFFFF">
              <a:alpha val="49019"/>
            </a:srgbClr>
          </a:solidFill>
          <a:ln>
            <a:noFill/>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eaLnBrk="1" hangingPunct="1">
              <a:defRPr/>
            </a:pPr>
            <a:endParaRPr lang="en-US" altLang="zh-CN" sz="1800" baseline="0">
              <a:solidFill>
                <a:srgbClr val="FFFFFF"/>
              </a:solidFill>
              <a:latin typeface="Calibri" pitchFamily="34" charset="0"/>
              <a:ea typeface="宋体" pitchFamily="2" charset="-122"/>
              <a:cs typeface="+mn-cs"/>
            </a:endParaRPr>
          </a:p>
        </p:txBody>
      </p:sp>
      <p:sp>
        <p:nvSpPr>
          <p:cNvPr id="2" name="Title 1"/>
          <p:cNvSpPr>
            <a:spLocks noGrp="1"/>
          </p:cNvSpPr>
          <p:nvPr>
            <p:ph type="ctrTitle"/>
          </p:nvPr>
        </p:nvSpPr>
        <p:spPr>
          <a:xfrm>
            <a:off x="0" y="2667001"/>
            <a:ext cx="12192000" cy="784225"/>
          </a:xfrm>
        </p:spPr>
        <p:txBody>
          <a:bodyPr/>
          <a:lstStyle>
            <a:lvl1pPr>
              <a:defRPr sz="4800"/>
            </a:lvl1pPr>
          </a:lstStyle>
          <a:p>
            <a:r>
              <a:rPr lang="en-US" dirty="0"/>
              <a:t>Click to edit Master title style</a:t>
            </a:r>
          </a:p>
        </p:txBody>
      </p:sp>
    </p:spTree>
    <p:extLst>
      <p:ext uri="{BB962C8B-B14F-4D97-AF65-F5344CB8AC3E}">
        <p14:creationId xmlns:p14="http://schemas.microsoft.com/office/powerpoint/2010/main" val="1621750856"/>
      </p:ext>
    </p:extLst>
  </p:cSld>
  <p:clrMapOvr>
    <a:masterClrMapping/>
  </p:clrMapOvr>
  <p:transition>
    <p:fade/>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5" descr="Screen shot 2013-02-04 at 12.56.36 PM.png">
            <a:extLst>
              <a:ext uri="{FF2B5EF4-FFF2-40B4-BE49-F238E27FC236}">
                <a16:creationId xmlns:a16="http://schemas.microsoft.com/office/drawing/2014/main" id="{BFFF118D-91A4-4AA6-946B-1BE10FFDF4EC}"/>
              </a:ext>
            </a:extLst>
          </p:cNvPr>
          <p:cNvPicPr>
            <a:picLocks noChangeAspect="1"/>
          </p:cNvPicPr>
          <p:nvPr userDrawn="1"/>
        </p:nvPicPr>
        <p:blipFill>
          <a:blip r:embed="rId2">
            <a:extLst>
              <a:ext uri="{28A0092B-C50C-407E-A947-70E740481C1C}">
                <a14:useLocalDpi xmlns:a14="http://schemas.microsoft.com/office/drawing/2010/main" val="0"/>
              </a:ext>
            </a:extLst>
          </a:blip>
          <a:srcRect l="7448" r="8180" b="40030"/>
          <a:stretch>
            <a:fillRect/>
          </a:stretch>
        </p:blipFill>
        <p:spPr bwMode="auto">
          <a:xfrm>
            <a:off x="0" y="6270625"/>
            <a:ext cx="1219200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EBSCO_PMS294.png">
            <a:extLst>
              <a:ext uri="{FF2B5EF4-FFF2-40B4-BE49-F238E27FC236}">
                <a16:creationId xmlns:a16="http://schemas.microsoft.com/office/drawing/2014/main" id="{D06767F6-CAE3-46CB-9442-E4EA0747B44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34951" y="6513513"/>
            <a:ext cx="844549"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0">
            <a:extLst>
              <a:ext uri="{FF2B5EF4-FFF2-40B4-BE49-F238E27FC236}">
                <a16:creationId xmlns:a16="http://schemas.microsoft.com/office/drawing/2014/main" id="{0EB2F877-335C-4CD9-863B-A91EB0BCA502}"/>
              </a:ext>
            </a:extLst>
          </p:cNvPr>
          <p:cNvSpPr txBox="1">
            <a:spLocks noChangeArrowheads="1"/>
          </p:cNvSpPr>
          <p:nvPr userDrawn="1"/>
        </p:nvSpPr>
        <p:spPr bwMode="auto">
          <a:xfrm>
            <a:off x="1079500" y="6470651"/>
            <a:ext cx="1200585" cy="276999"/>
          </a:xfrm>
          <a:prstGeom prst="rect">
            <a:avLst/>
          </a:prstGeom>
          <a:noFill/>
          <a:ln>
            <a:noFill/>
          </a:ln>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eaLnBrk="1" hangingPunct="1">
              <a:defRPr/>
            </a:pPr>
            <a:r>
              <a:rPr lang="en-US" altLang="zh-CN" sz="1200" baseline="0">
                <a:solidFill>
                  <a:srgbClr val="376092"/>
                </a:solidFill>
                <a:ea typeface="宋体" pitchFamily="2" charset="-122"/>
                <a:cs typeface="+mn-cs"/>
              </a:rPr>
              <a:t>www.ebsco.com</a:t>
            </a:r>
          </a:p>
        </p:txBody>
      </p:sp>
      <p:sp>
        <p:nvSpPr>
          <p:cNvPr id="2" name="Title 1"/>
          <p:cNvSpPr>
            <a:spLocks noGrp="1"/>
          </p:cNvSpPr>
          <p:nvPr>
            <p:ph type="title"/>
          </p:nvPr>
        </p:nvSpPr>
        <p:spPr>
          <a:xfrm>
            <a:off x="0" y="914400"/>
            <a:ext cx="12192000" cy="762000"/>
          </a:xfrm>
        </p:spPr>
        <p:txBody>
          <a:bodyPr/>
          <a:lstStyle/>
          <a:p>
            <a:r>
              <a:rPr lang="en-US" dirty="0"/>
              <a:t>Click to edit Master title style</a:t>
            </a:r>
          </a:p>
        </p:txBody>
      </p:sp>
      <p:sp>
        <p:nvSpPr>
          <p:cNvPr id="3" name="Content Placeholder 2"/>
          <p:cNvSpPr>
            <a:spLocks noGrp="1"/>
          </p:cNvSpPr>
          <p:nvPr>
            <p:ph idx="1"/>
          </p:nvPr>
        </p:nvSpPr>
        <p:spPr>
          <a:xfrm>
            <a:off x="609600" y="1828801"/>
            <a:ext cx="10972800" cy="4525963"/>
          </a:xfrm>
          <a:prstGeom prst="rect">
            <a:avLst/>
          </a:prstGeom>
        </p:spPr>
        <p:txBody>
          <a:bodyPr/>
          <a:lstStyle>
            <a:lvl1pPr marL="282575" indent="-282575">
              <a:defRPr>
                <a:latin typeface="Georgia" pitchFamily="18" charset="0"/>
              </a:defRPr>
            </a:lvl1pPr>
            <a:lvl2pPr>
              <a:defRPr>
                <a:latin typeface="Georgia" pitchFamily="18" charset="0"/>
              </a:defRPr>
            </a:lvl2pPr>
            <a:lvl3pPr>
              <a:defRPr>
                <a:latin typeface="Georgia" pitchFamily="18" charset="0"/>
              </a:defRPr>
            </a:lvl3pPr>
            <a:lvl4pPr>
              <a:defRPr>
                <a:latin typeface="Georgia" pitchFamily="18" charset="0"/>
              </a:defRPr>
            </a:lvl4pPr>
            <a:lvl5pPr>
              <a:defRPr>
                <a:latin typeface="Georgia"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58381687"/>
      </p:ext>
    </p:extLst>
  </p:cSld>
  <p:clrMapOvr>
    <a:masterClrMapping/>
  </p:clrMapOvr>
  <p:transition>
    <p:fade/>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2" name="Picture 5" descr="AcadSearch_generic.png">
            <a:extLst>
              <a:ext uri="{FF2B5EF4-FFF2-40B4-BE49-F238E27FC236}">
                <a16:creationId xmlns:a16="http://schemas.microsoft.com/office/drawing/2014/main" id="{26149AD4-EC03-479D-87AC-974604326A10}"/>
              </a:ext>
            </a:extLst>
          </p:cNvPr>
          <p:cNvPicPr>
            <a:picLocks noChangeAspect="1"/>
          </p:cNvPicPr>
          <p:nvPr userDrawn="1"/>
        </p:nvPicPr>
        <p:blipFill>
          <a:blip r:embed="rId2">
            <a:extLst>
              <a:ext uri="{28A0092B-C50C-407E-A947-70E740481C1C}">
                <a14:useLocalDpi xmlns:a14="http://schemas.microsoft.com/office/drawing/2010/main" val="0"/>
              </a:ext>
            </a:extLst>
          </a:blip>
          <a:srcRect t="13461"/>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0293422"/>
      </p:ext>
    </p:extLst>
  </p:cSld>
  <p:clrMapOvr>
    <a:masterClrMapping/>
  </p:clrMapOvr>
  <p:transition>
    <p:fade/>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517048"/>
            <a:ext cx="10515600" cy="1997555"/>
          </a:xfrm>
        </p:spPr>
        <p:txBody>
          <a:bodyPr anchor="b"/>
          <a:lstStyle>
            <a:lvl1pPr algn="ctr">
              <a:defRPr sz="2700"/>
            </a:lvl1pPr>
          </a:lstStyle>
          <a:p>
            <a:r>
              <a:rPr lang="en-US" dirty="0"/>
              <a:t>Click to edit Master title style</a:t>
            </a:r>
          </a:p>
        </p:txBody>
      </p:sp>
    </p:spTree>
    <p:extLst>
      <p:ext uri="{BB962C8B-B14F-4D97-AF65-F5344CB8AC3E}">
        <p14:creationId xmlns:p14="http://schemas.microsoft.com/office/powerpoint/2010/main" val="4015165288"/>
      </p:ext>
    </p:extLst>
  </p:cSld>
  <p:clrMapOvr>
    <a:masterClrMapping/>
  </p:clrMapOvr>
  <p:transition spd="med">
    <p:fade/>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3375"/>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zh-CN" altLang="en-US"/>
              <a:t>单击以编辑母版副标题样式</a:t>
            </a:r>
          </a:p>
        </p:txBody>
      </p:sp>
      <p:sp>
        <p:nvSpPr>
          <p:cNvPr id="4" name="日期占位符 3">
            <a:extLst>
              <a:ext uri="{FF2B5EF4-FFF2-40B4-BE49-F238E27FC236}">
                <a16:creationId xmlns:a16="http://schemas.microsoft.com/office/drawing/2014/main" id="{3DC9AF3D-FB39-4EF1-B118-1E84AC573E92}"/>
              </a:ext>
            </a:extLst>
          </p:cNvPr>
          <p:cNvSpPr>
            <a:spLocks noGrp="1"/>
          </p:cNvSpPr>
          <p:nvPr>
            <p:ph type="dt" sz="half" idx="10"/>
          </p:nvPr>
        </p:nvSpPr>
        <p:spPr>
          <a:xfrm>
            <a:off x="0" y="0"/>
            <a:ext cx="0" cy="0"/>
          </a:xfrm>
        </p:spPr>
        <p:txBody>
          <a:bodyPr vert="horz" wrap="square" lIns="91440" tIns="45720" rIns="91440" bIns="45720" numCol="1" anchor="t" anchorCtr="0" compatLnSpc="1">
            <a:prstTxWarp prst="textNoShape">
              <a:avLst/>
            </a:prstTxWarp>
          </a:bodyPr>
          <a:lstStyle>
            <a:lvl1pPr eaLnBrk="1" hangingPunct="1">
              <a:defRPr>
                <a:ea typeface="宋体" panose="02010600030101010101" pitchFamily="2" charset="-122"/>
              </a:defRPr>
            </a:lvl1pPr>
          </a:lstStyle>
          <a:p>
            <a:pPr>
              <a:defRPr/>
            </a:pPr>
            <a:fld id="{32128AE6-C5E9-49AD-83A9-30548BC45051}" type="datetimeFigureOut">
              <a:rPr lang="zh-CN" altLang="en-US"/>
              <a:pPr>
                <a:defRPr/>
              </a:pPr>
              <a:t>2023/6/16</a:t>
            </a:fld>
            <a:endParaRPr lang="zh-CN" altLang="en-US"/>
          </a:p>
        </p:txBody>
      </p:sp>
      <p:sp>
        <p:nvSpPr>
          <p:cNvPr id="5" name="页脚占位符 4">
            <a:extLst>
              <a:ext uri="{FF2B5EF4-FFF2-40B4-BE49-F238E27FC236}">
                <a16:creationId xmlns:a16="http://schemas.microsoft.com/office/drawing/2014/main" id="{D5456A6E-2B38-4682-89BF-6562C1ECAAA9}"/>
              </a:ext>
            </a:extLst>
          </p:cNvPr>
          <p:cNvSpPr>
            <a:spLocks noGrp="1"/>
          </p:cNvSpPr>
          <p:nvPr>
            <p:ph type="ftr" sz="quarter" idx="11"/>
          </p:nvPr>
        </p:nvSpPr>
        <p:spPr>
          <a:xfrm>
            <a:off x="0" y="0"/>
            <a:ext cx="0" cy="0"/>
          </a:xfrm>
        </p:spPr>
        <p:txBody>
          <a:bodyPr vert="horz" wrap="square" lIns="91440" tIns="45720" rIns="91440" bIns="45720" numCol="1" anchor="t" anchorCtr="0" compatLnSpc="1">
            <a:prstTxWarp prst="textNoShape">
              <a:avLst/>
            </a:prstTxWarp>
          </a:bodyPr>
          <a:lstStyle>
            <a:lvl1pPr eaLnBrk="1" hangingPunct="1">
              <a:defRPr>
                <a:ea typeface="宋体" panose="02010600030101010101" pitchFamily="2" charset="-122"/>
              </a:defRPr>
            </a:lvl1pPr>
          </a:lstStyle>
          <a:p>
            <a:pPr>
              <a:defRPr/>
            </a:pPr>
            <a:endParaRPr lang="zh-CN" altLang="en-US"/>
          </a:p>
        </p:txBody>
      </p:sp>
      <p:sp>
        <p:nvSpPr>
          <p:cNvPr id="6" name="灯片编号占位符 5">
            <a:extLst>
              <a:ext uri="{FF2B5EF4-FFF2-40B4-BE49-F238E27FC236}">
                <a16:creationId xmlns:a16="http://schemas.microsoft.com/office/drawing/2014/main" id="{A7FC225B-FD70-43E4-A235-A047AB9D1C10}"/>
              </a:ext>
            </a:extLst>
          </p:cNvPr>
          <p:cNvSpPr>
            <a:spLocks noGrp="1"/>
          </p:cNvSpPr>
          <p:nvPr>
            <p:ph type="sldNum" sz="quarter" idx="12"/>
          </p:nvPr>
        </p:nvSpPr>
        <p:spPr>
          <a:xfrm>
            <a:off x="0" y="0"/>
            <a:ext cx="0" cy="0"/>
          </a:xfrm>
        </p:spPr>
        <p:txBody>
          <a:bodyPr vert="horz" wrap="square" lIns="91440" tIns="45720" rIns="91440" bIns="45720" numCol="1" anchor="t" anchorCtr="0" compatLnSpc="1">
            <a:prstTxWarp prst="textNoShape">
              <a:avLst/>
            </a:prstTxWarp>
          </a:bodyPr>
          <a:lstStyle>
            <a:lvl1pPr eaLnBrk="1" hangingPunct="1">
              <a:defRPr>
                <a:ea typeface="宋体" panose="02010600030101010101" pitchFamily="2" charset="-122"/>
              </a:defRPr>
            </a:lvl1pPr>
          </a:lstStyle>
          <a:p>
            <a:pPr>
              <a:defRPr/>
            </a:pPr>
            <a:fld id="{266BA0A7-B6F1-400B-93F6-AA1CCC2A2D0D}" type="slidenum">
              <a:rPr lang="zh-CN" altLang="en-US"/>
              <a:pPr>
                <a:defRPr/>
              </a:pPr>
              <a:t>‹#›</a:t>
            </a:fld>
            <a:endParaRPr lang="zh-CN" altLang="en-US"/>
          </a:p>
        </p:txBody>
      </p:sp>
    </p:spTree>
    <p:extLst>
      <p:ext uri="{BB962C8B-B14F-4D97-AF65-F5344CB8AC3E}">
        <p14:creationId xmlns:p14="http://schemas.microsoft.com/office/powerpoint/2010/main" val="407352463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3" name="Rectangle 2">
            <a:hlinkClick r:id="rId2" action="ppaction://hlinksldjump"/>
            <a:extLst>
              <a:ext uri="{FF2B5EF4-FFF2-40B4-BE49-F238E27FC236}">
                <a16:creationId xmlns:a16="http://schemas.microsoft.com/office/drawing/2014/main" id="{B6952BE1-AFB2-4473-8E6F-B262A45C21BA}"/>
              </a:ext>
            </a:extLst>
          </p:cNvPr>
          <p:cNvSpPr/>
          <p:nvPr userDrawn="1"/>
        </p:nvSpPr>
        <p:spPr>
          <a:xfrm>
            <a:off x="203200" y="6172200"/>
            <a:ext cx="3860800" cy="4572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baseline="-25000">
                <a:solidFill>
                  <a:schemeClr val="tx1"/>
                </a:solidFill>
                <a:latin typeface="Times New Roman" panose="02020603050405020304" pitchFamily="18" charset="0"/>
                <a:cs typeface="Arial" panose="020B0604020202020204" pitchFamily="34" charset="0"/>
              </a:defRPr>
            </a:lvl1pPr>
            <a:lvl2pPr marL="742950" indent="-285750">
              <a:defRPr sz="2400" baseline="-25000">
                <a:solidFill>
                  <a:schemeClr val="tx1"/>
                </a:solidFill>
                <a:latin typeface="Times New Roman" panose="02020603050405020304" pitchFamily="18" charset="0"/>
                <a:cs typeface="Arial" panose="020B0604020202020204" pitchFamily="34" charset="0"/>
              </a:defRPr>
            </a:lvl2pPr>
            <a:lvl3pPr marL="1143000" indent="-228600">
              <a:defRPr sz="2400" baseline="-25000">
                <a:solidFill>
                  <a:schemeClr val="tx1"/>
                </a:solidFill>
                <a:latin typeface="Times New Roman" panose="02020603050405020304" pitchFamily="18" charset="0"/>
                <a:cs typeface="Arial" panose="020B0604020202020204" pitchFamily="34" charset="0"/>
              </a:defRPr>
            </a:lvl3pPr>
            <a:lvl4pPr marL="1600200" indent="-228600">
              <a:defRPr sz="2400" baseline="-25000">
                <a:solidFill>
                  <a:schemeClr val="tx1"/>
                </a:solidFill>
                <a:latin typeface="Times New Roman" panose="02020603050405020304" pitchFamily="18" charset="0"/>
                <a:cs typeface="Arial" panose="020B0604020202020204" pitchFamily="34" charset="0"/>
              </a:defRPr>
            </a:lvl4pPr>
            <a:lvl5pPr marL="2057400" indent="-228600">
              <a:defRPr sz="2400" baseline="-25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cs typeface="Arial" panose="020B0604020202020204" pitchFamily="34" charset="0"/>
              </a:defRPr>
            </a:lvl9pPr>
          </a:lstStyle>
          <a:p>
            <a:pPr algn="ctr" eaLnBrk="1" hangingPunct="1">
              <a:defRPr/>
            </a:pPr>
            <a:endParaRPr lang="en-US" altLang="zh-CN" sz="2400">
              <a:solidFill>
                <a:srgbClr val="FFFFFF"/>
              </a:solidFill>
              <a:ea typeface="宋体" panose="02010600030101010101" pitchFamily="2" charset="-122"/>
            </a:endParaRPr>
          </a:p>
        </p:txBody>
      </p:sp>
      <p:sp>
        <p:nvSpPr>
          <p:cNvPr id="2" name="Title 1"/>
          <p:cNvSpPr>
            <a:spLocks noGrp="1"/>
          </p:cNvSpPr>
          <p:nvPr>
            <p:ph type="title"/>
          </p:nvPr>
        </p:nvSpPr>
        <p:spPr>
          <a:xfrm>
            <a:off x="609600" y="76200"/>
            <a:ext cx="10972800" cy="1143000"/>
          </a:xfrm>
        </p:spPr>
        <p:txBody>
          <a:bodyPr>
            <a:noAutofit/>
          </a:bodyPr>
          <a:lstStyle>
            <a:lvl1pPr>
              <a:defRPr>
                <a:solidFill>
                  <a:srgbClr val="447CA2"/>
                </a:solidFill>
                <a:latin typeface="Georgia" pitchFamily="18" charset="0"/>
              </a:defRPr>
            </a:lvl1pPr>
          </a:lstStyle>
          <a:p>
            <a:r>
              <a:rPr lang="en-US" dirty="0"/>
              <a:t>Click to edit Master title style</a:t>
            </a:r>
          </a:p>
        </p:txBody>
      </p:sp>
    </p:spTree>
    <p:extLst>
      <p:ext uri="{BB962C8B-B14F-4D97-AF65-F5344CB8AC3E}">
        <p14:creationId xmlns:p14="http://schemas.microsoft.com/office/powerpoint/2010/main" val="4148711845"/>
      </p:ext>
    </p:extLst>
  </p:cSld>
  <p:clrMapOvr>
    <a:masterClrMapping/>
  </p:clrMapOvr>
  <p:transition>
    <p:fade/>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12CBA83-ED2E-4950-9224-3312C3FC7992}"/>
              </a:ext>
            </a:extLst>
          </p:cNvPr>
          <p:cNvSpPr>
            <a:spLocks noChangeArrowheads="1"/>
          </p:cNvSpPr>
          <p:nvPr userDrawn="1"/>
        </p:nvSpPr>
        <p:spPr bwMode="auto">
          <a:xfrm>
            <a:off x="-31750" y="-60325"/>
            <a:ext cx="12223751" cy="6918325"/>
          </a:xfrm>
          <a:prstGeom prst="rect">
            <a:avLst/>
          </a:prstGeom>
          <a:gradFill rotWithShape="1">
            <a:gsLst>
              <a:gs pos="0">
                <a:srgbClr val="FFFFFF"/>
              </a:gs>
              <a:gs pos="63000">
                <a:srgbClr val="FFFFFF"/>
              </a:gs>
              <a:gs pos="100000">
                <a:srgbClr val="DCE6F2"/>
              </a:gs>
            </a:gsLst>
            <a:lin ang="15240000"/>
          </a:gradFill>
          <a:ln>
            <a:noFill/>
          </a:ln>
        </p:spPr>
        <p:txBody>
          <a:bodyP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defTabSz="514350" eaLnBrk="1" hangingPunct="1">
              <a:defRPr/>
            </a:pPr>
            <a:endParaRPr lang="zh-CN" altLang="en-US" sz="1013" baseline="0">
              <a:solidFill>
                <a:srgbClr val="000000"/>
              </a:solidFill>
              <a:cs typeface="+mn-cs"/>
            </a:endParaRPr>
          </a:p>
        </p:txBody>
      </p:sp>
      <p:sp>
        <p:nvSpPr>
          <p:cNvPr id="4" name="Hexagon 9">
            <a:extLst>
              <a:ext uri="{FF2B5EF4-FFF2-40B4-BE49-F238E27FC236}">
                <a16:creationId xmlns:a16="http://schemas.microsoft.com/office/drawing/2014/main" id="{5AED4F10-8FF5-4D7D-AA30-F4626EC61B32}"/>
              </a:ext>
            </a:extLst>
          </p:cNvPr>
          <p:cNvSpPr>
            <a:spLocks noChangeArrowheads="1"/>
          </p:cNvSpPr>
          <p:nvPr userDrawn="1"/>
        </p:nvSpPr>
        <p:spPr bwMode="auto">
          <a:xfrm>
            <a:off x="57152" y="1657351"/>
            <a:ext cx="1096433" cy="822325"/>
          </a:xfrm>
          <a:prstGeom prst="hexagon">
            <a:avLst>
              <a:gd name="adj" fmla="val 25000"/>
              <a:gd name="vf" fmla="val 115470"/>
            </a:avLst>
          </a:prstGeom>
          <a:solidFill>
            <a:srgbClr val="FFFFFF">
              <a:alpha val="49019"/>
            </a:srgbClr>
          </a:solidFill>
          <a:ln>
            <a:noFill/>
          </a:ln>
        </p:spPr>
        <p:txBody>
          <a:bodyP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defTabSz="514350" eaLnBrk="1" hangingPunct="1">
              <a:defRPr/>
            </a:pPr>
            <a:endParaRPr lang="zh-CN" altLang="en-US" sz="1013" baseline="0">
              <a:solidFill>
                <a:srgbClr val="000000"/>
              </a:solidFill>
              <a:cs typeface="+mn-cs"/>
            </a:endParaRPr>
          </a:p>
        </p:txBody>
      </p:sp>
      <p:sp>
        <p:nvSpPr>
          <p:cNvPr id="5" name="Hexagon 10">
            <a:extLst>
              <a:ext uri="{FF2B5EF4-FFF2-40B4-BE49-F238E27FC236}">
                <a16:creationId xmlns:a16="http://schemas.microsoft.com/office/drawing/2014/main" id="{58DE2CC2-B6AC-4F0F-8E9C-AA46D4B17921}"/>
              </a:ext>
            </a:extLst>
          </p:cNvPr>
          <p:cNvSpPr>
            <a:spLocks noChangeArrowheads="1"/>
          </p:cNvSpPr>
          <p:nvPr userDrawn="1"/>
        </p:nvSpPr>
        <p:spPr bwMode="auto">
          <a:xfrm>
            <a:off x="920752" y="1236663"/>
            <a:ext cx="1096433" cy="823912"/>
          </a:xfrm>
          <a:prstGeom prst="hexagon">
            <a:avLst>
              <a:gd name="adj" fmla="val 25000"/>
              <a:gd name="vf" fmla="val 115470"/>
            </a:avLst>
          </a:prstGeom>
          <a:solidFill>
            <a:srgbClr val="FFFFFF">
              <a:alpha val="49019"/>
            </a:srgbClr>
          </a:solidFill>
          <a:ln>
            <a:noFill/>
          </a:ln>
        </p:spPr>
        <p:txBody>
          <a:bodyP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defTabSz="514350" eaLnBrk="1" hangingPunct="1">
              <a:defRPr/>
            </a:pPr>
            <a:endParaRPr lang="zh-CN" altLang="en-US" sz="1013" baseline="0">
              <a:solidFill>
                <a:srgbClr val="000000"/>
              </a:solidFill>
              <a:cs typeface="+mn-cs"/>
            </a:endParaRPr>
          </a:p>
        </p:txBody>
      </p:sp>
      <p:pic>
        <p:nvPicPr>
          <p:cNvPr id="6" name="Picture 11" descr="EBSCO logo.png">
            <a:extLst>
              <a:ext uri="{FF2B5EF4-FFF2-40B4-BE49-F238E27FC236}">
                <a16:creationId xmlns:a16="http://schemas.microsoft.com/office/drawing/2014/main" id="{76D59839-7181-443D-B889-922593C21BC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45617" y="6096000"/>
            <a:ext cx="193040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exagon 12">
            <a:extLst>
              <a:ext uri="{FF2B5EF4-FFF2-40B4-BE49-F238E27FC236}">
                <a16:creationId xmlns:a16="http://schemas.microsoft.com/office/drawing/2014/main" id="{00888941-6673-4746-8596-66373B90E8C4}"/>
              </a:ext>
            </a:extLst>
          </p:cNvPr>
          <p:cNvSpPr>
            <a:spLocks noChangeArrowheads="1"/>
          </p:cNvSpPr>
          <p:nvPr userDrawn="1"/>
        </p:nvSpPr>
        <p:spPr bwMode="auto">
          <a:xfrm>
            <a:off x="1790701" y="1647825"/>
            <a:ext cx="1096433" cy="823913"/>
          </a:xfrm>
          <a:prstGeom prst="hexagon">
            <a:avLst>
              <a:gd name="adj" fmla="val 25000"/>
              <a:gd name="vf" fmla="val 115470"/>
            </a:avLst>
          </a:prstGeom>
          <a:solidFill>
            <a:srgbClr val="FFFFFF">
              <a:alpha val="49019"/>
            </a:srgbClr>
          </a:solidFill>
          <a:ln>
            <a:noFill/>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defTabSz="514350" eaLnBrk="1" hangingPunct="1">
              <a:defRPr/>
            </a:pPr>
            <a:endParaRPr lang="en-US" altLang="zh-CN" sz="1013" baseline="0">
              <a:solidFill>
                <a:srgbClr val="FFFFFF"/>
              </a:solidFill>
              <a:latin typeface="Calibri" pitchFamily="34" charset="0"/>
              <a:ea typeface="宋体" panose="02010600030101010101" pitchFamily="2" charset="-122"/>
              <a:cs typeface="+mn-cs"/>
            </a:endParaRPr>
          </a:p>
        </p:txBody>
      </p:sp>
      <p:sp>
        <p:nvSpPr>
          <p:cNvPr id="8" name="Hexagon 13">
            <a:extLst>
              <a:ext uri="{FF2B5EF4-FFF2-40B4-BE49-F238E27FC236}">
                <a16:creationId xmlns:a16="http://schemas.microsoft.com/office/drawing/2014/main" id="{2A1C2DFE-D47D-4913-AC08-5532534CA90A}"/>
              </a:ext>
            </a:extLst>
          </p:cNvPr>
          <p:cNvSpPr>
            <a:spLocks noChangeArrowheads="1"/>
          </p:cNvSpPr>
          <p:nvPr userDrawn="1"/>
        </p:nvSpPr>
        <p:spPr bwMode="auto">
          <a:xfrm>
            <a:off x="1784351" y="817564"/>
            <a:ext cx="1098549" cy="822325"/>
          </a:xfrm>
          <a:prstGeom prst="hexagon">
            <a:avLst>
              <a:gd name="adj" fmla="val 25048"/>
              <a:gd name="vf" fmla="val 115470"/>
            </a:avLst>
          </a:prstGeom>
          <a:solidFill>
            <a:srgbClr val="FFFFFF">
              <a:alpha val="49019"/>
            </a:srgbClr>
          </a:solidFill>
          <a:ln>
            <a:noFill/>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defTabSz="514350" eaLnBrk="1" hangingPunct="1">
              <a:defRPr/>
            </a:pPr>
            <a:endParaRPr lang="en-US" altLang="zh-CN" sz="1013" baseline="0">
              <a:solidFill>
                <a:srgbClr val="FFFFFF"/>
              </a:solidFill>
              <a:latin typeface="Calibri" pitchFamily="34" charset="0"/>
              <a:ea typeface="宋体" panose="02010600030101010101" pitchFamily="2" charset="-122"/>
              <a:cs typeface="+mn-cs"/>
            </a:endParaRPr>
          </a:p>
        </p:txBody>
      </p:sp>
      <p:sp>
        <p:nvSpPr>
          <p:cNvPr id="9" name="Hexagon 14">
            <a:extLst>
              <a:ext uri="{FF2B5EF4-FFF2-40B4-BE49-F238E27FC236}">
                <a16:creationId xmlns:a16="http://schemas.microsoft.com/office/drawing/2014/main" id="{C08B0A64-DDA5-4E5A-883F-7EC42E2DE679}"/>
              </a:ext>
            </a:extLst>
          </p:cNvPr>
          <p:cNvSpPr>
            <a:spLocks noChangeArrowheads="1"/>
          </p:cNvSpPr>
          <p:nvPr userDrawn="1"/>
        </p:nvSpPr>
        <p:spPr bwMode="auto">
          <a:xfrm>
            <a:off x="2660652" y="1220789"/>
            <a:ext cx="1096433" cy="822325"/>
          </a:xfrm>
          <a:prstGeom prst="hexagon">
            <a:avLst>
              <a:gd name="adj" fmla="val 25000"/>
              <a:gd name="vf" fmla="val 115470"/>
            </a:avLst>
          </a:prstGeom>
          <a:solidFill>
            <a:srgbClr val="FFFFFF">
              <a:alpha val="49019"/>
            </a:srgbClr>
          </a:solidFill>
          <a:ln>
            <a:noFill/>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defTabSz="514350" eaLnBrk="1" hangingPunct="1">
              <a:defRPr/>
            </a:pPr>
            <a:endParaRPr lang="en-US" altLang="zh-CN" sz="1013" baseline="0">
              <a:solidFill>
                <a:srgbClr val="FFFFFF"/>
              </a:solidFill>
              <a:latin typeface="Calibri" pitchFamily="34" charset="0"/>
              <a:ea typeface="宋体" panose="02010600030101010101" pitchFamily="2" charset="-122"/>
              <a:cs typeface="+mn-cs"/>
            </a:endParaRPr>
          </a:p>
        </p:txBody>
      </p:sp>
      <p:sp>
        <p:nvSpPr>
          <p:cNvPr id="2" name="Title 1"/>
          <p:cNvSpPr>
            <a:spLocks noGrp="1"/>
          </p:cNvSpPr>
          <p:nvPr>
            <p:ph type="ctrTitle"/>
          </p:nvPr>
        </p:nvSpPr>
        <p:spPr>
          <a:xfrm>
            <a:off x="0" y="2667005"/>
            <a:ext cx="12192000" cy="784225"/>
          </a:xfrm>
        </p:spPr>
        <p:txBody>
          <a:bodyPr/>
          <a:lstStyle>
            <a:lvl1pPr>
              <a:defRPr sz="2700"/>
            </a:lvl1pPr>
          </a:lstStyle>
          <a:p>
            <a:r>
              <a:rPr lang="en-US" dirty="0"/>
              <a:t>Click to edit Master title style</a:t>
            </a:r>
          </a:p>
        </p:txBody>
      </p:sp>
    </p:spTree>
    <p:extLst>
      <p:ext uri="{BB962C8B-B14F-4D97-AF65-F5344CB8AC3E}">
        <p14:creationId xmlns:p14="http://schemas.microsoft.com/office/powerpoint/2010/main" val="297690368"/>
      </p:ext>
    </p:extLst>
  </p:cSld>
  <p:clrMapOvr>
    <a:masterClrMapping/>
  </p:clrMapOvr>
  <p:transition>
    <p:fade/>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FFBB7-3E1E-4677-B7DC-140E973DB660}"/>
              </a:ext>
            </a:extLst>
          </p:cNvPr>
          <p:cNvSpPr>
            <a:spLocks noGrp="1"/>
          </p:cNvSpPr>
          <p:nvPr>
            <p:ph type="ctrTitle"/>
          </p:nvPr>
        </p:nvSpPr>
        <p:spPr>
          <a:xfrm>
            <a:off x="1524000" y="1122363"/>
            <a:ext cx="9144000" cy="2387600"/>
          </a:xfrm>
        </p:spPr>
        <p:txBody>
          <a:bodyPr anchor="b"/>
          <a:lstStyle>
            <a:lvl1pPr algn="ctr">
              <a:defRPr sz="4500"/>
            </a:lvl1pPr>
          </a:lstStyle>
          <a:p>
            <a:r>
              <a:rPr lang="en-US" altLang="zh-CN"/>
              <a:t>Click to edit Master title style</a:t>
            </a:r>
            <a:endParaRPr lang="zh-CN" altLang="en-US"/>
          </a:p>
        </p:txBody>
      </p:sp>
      <p:sp>
        <p:nvSpPr>
          <p:cNvPr id="3" name="Subtitle 2">
            <a:extLst>
              <a:ext uri="{FF2B5EF4-FFF2-40B4-BE49-F238E27FC236}">
                <a16:creationId xmlns:a16="http://schemas.microsoft.com/office/drawing/2014/main" id="{6A8D2F10-95C2-4B96-94EC-9AC99E003552}"/>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ltLang="zh-CN"/>
              <a:t>Click to edit Master subtitle style</a:t>
            </a:r>
            <a:endParaRPr lang="zh-CN" altLang="en-US"/>
          </a:p>
        </p:txBody>
      </p:sp>
      <p:sp>
        <p:nvSpPr>
          <p:cNvPr id="4" name="Date Placeholder 3">
            <a:extLst>
              <a:ext uri="{FF2B5EF4-FFF2-40B4-BE49-F238E27FC236}">
                <a16:creationId xmlns:a16="http://schemas.microsoft.com/office/drawing/2014/main" id="{6AD0E92C-D345-4203-BFA7-8606E7DBEF31}"/>
              </a:ext>
            </a:extLst>
          </p:cNvPr>
          <p:cNvSpPr>
            <a:spLocks noGrp="1"/>
          </p:cNvSpPr>
          <p:nvPr>
            <p:ph type="dt" sz="half" idx="10"/>
          </p:nvPr>
        </p:nvSpPr>
        <p:spPr/>
        <p:txBody>
          <a:bodyPr/>
          <a:lstStyle>
            <a:lvl1pPr>
              <a:defRPr/>
            </a:lvl1pPr>
          </a:lstStyle>
          <a:p>
            <a:pPr>
              <a:defRPr/>
            </a:pPr>
            <a:fld id="{39B39DC7-C231-467E-9570-ED9A58C8451C}" type="datetimeFigureOut">
              <a:rPr lang="zh-CN" altLang="en-US"/>
              <a:pPr>
                <a:defRPr/>
              </a:pPr>
              <a:t>2023/6/16</a:t>
            </a:fld>
            <a:endParaRPr lang="zh-CN" altLang="en-US"/>
          </a:p>
        </p:txBody>
      </p:sp>
      <p:sp>
        <p:nvSpPr>
          <p:cNvPr id="5" name="Footer Placeholder 4">
            <a:extLst>
              <a:ext uri="{FF2B5EF4-FFF2-40B4-BE49-F238E27FC236}">
                <a16:creationId xmlns:a16="http://schemas.microsoft.com/office/drawing/2014/main" id="{73F2BD2E-049E-47B5-B0F2-C0C100FB11A9}"/>
              </a:ext>
            </a:extLst>
          </p:cNvPr>
          <p:cNvSpPr>
            <a:spLocks noGrp="1"/>
          </p:cNvSpPr>
          <p:nvPr>
            <p:ph type="ftr" sz="quarter" idx="11"/>
          </p:nvPr>
        </p:nvSpPr>
        <p:spPr/>
        <p:txBody>
          <a:bodyPr/>
          <a:lstStyle>
            <a:lvl1pPr>
              <a:defRPr/>
            </a:lvl1pPr>
          </a:lstStyle>
          <a:p>
            <a:pPr>
              <a:defRPr/>
            </a:pPr>
            <a:endParaRPr lang="zh-CN" altLang="en-US"/>
          </a:p>
        </p:txBody>
      </p:sp>
      <p:sp>
        <p:nvSpPr>
          <p:cNvPr id="6" name="Slide Number Placeholder 5">
            <a:extLst>
              <a:ext uri="{FF2B5EF4-FFF2-40B4-BE49-F238E27FC236}">
                <a16:creationId xmlns:a16="http://schemas.microsoft.com/office/drawing/2014/main" id="{B97DC39D-9776-4ED0-9DE4-256ABCB10032}"/>
              </a:ext>
            </a:extLst>
          </p:cNvPr>
          <p:cNvSpPr>
            <a:spLocks noGrp="1"/>
          </p:cNvSpPr>
          <p:nvPr>
            <p:ph type="sldNum" sz="quarter" idx="12"/>
          </p:nvPr>
        </p:nvSpPr>
        <p:spPr/>
        <p:txBody>
          <a:bodyPr/>
          <a:lstStyle>
            <a:lvl1pPr>
              <a:defRPr/>
            </a:lvl1pPr>
          </a:lstStyle>
          <a:p>
            <a:pPr>
              <a:defRPr/>
            </a:pPr>
            <a:fld id="{701F37D9-31FC-499F-858F-B76F6CA47A00}" type="slidenum">
              <a:rPr lang="zh-CN" altLang="en-US"/>
              <a:pPr>
                <a:defRPr/>
              </a:pPr>
              <a:t>‹#›</a:t>
            </a:fld>
            <a:endParaRPr lang="zh-CN" altLang="en-US"/>
          </a:p>
        </p:txBody>
      </p:sp>
    </p:spTree>
    <p:extLst>
      <p:ext uri="{BB962C8B-B14F-4D97-AF65-F5344CB8AC3E}">
        <p14:creationId xmlns:p14="http://schemas.microsoft.com/office/powerpoint/2010/main" val="229644065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7ACC0-EDCE-4144-8E44-48282EB3B2FC}"/>
              </a:ext>
            </a:extLst>
          </p:cNvPr>
          <p:cNvSpPr>
            <a:spLocks noGrp="1"/>
          </p:cNvSpPr>
          <p:nvPr>
            <p:ph type="title"/>
          </p:nvPr>
        </p:nvSpPr>
        <p:spPr/>
        <p:txBody>
          <a:bodyPr/>
          <a:lstStyle/>
          <a:p>
            <a:r>
              <a:rPr lang="en-US" altLang="zh-CN"/>
              <a:t>Click to edit Master title style</a:t>
            </a:r>
            <a:endParaRPr lang="zh-CN" altLang="en-US"/>
          </a:p>
        </p:txBody>
      </p:sp>
      <p:sp>
        <p:nvSpPr>
          <p:cNvPr id="3" name="Content Placeholder 2">
            <a:extLst>
              <a:ext uri="{FF2B5EF4-FFF2-40B4-BE49-F238E27FC236}">
                <a16:creationId xmlns:a16="http://schemas.microsoft.com/office/drawing/2014/main" id="{CDCF83C6-1D09-4EDD-8843-69434E9AFB4A}"/>
              </a:ext>
            </a:extLst>
          </p:cNvPr>
          <p:cNvSpPr>
            <a:spLocks noGrp="1"/>
          </p:cNvSpPr>
          <p:nvPr>
            <p:ph idx="1"/>
          </p:nvPr>
        </p:nvSpPr>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a:extLst>
              <a:ext uri="{FF2B5EF4-FFF2-40B4-BE49-F238E27FC236}">
                <a16:creationId xmlns:a16="http://schemas.microsoft.com/office/drawing/2014/main" id="{CA0EA32C-FB63-4D62-8C21-AE1EBC1B3511}"/>
              </a:ext>
            </a:extLst>
          </p:cNvPr>
          <p:cNvSpPr>
            <a:spLocks noGrp="1"/>
          </p:cNvSpPr>
          <p:nvPr>
            <p:ph type="dt" sz="half" idx="10"/>
          </p:nvPr>
        </p:nvSpPr>
        <p:spPr/>
        <p:txBody>
          <a:bodyPr/>
          <a:lstStyle>
            <a:lvl1pPr>
              <a:defRPr/>
            </a:lvl1pPr>
          </a:lstStyle>
          <a:p>
            <a:pPr>
              <a:defRPr/>
            </a:pPr>
            <a:fld id="{C937E3D2-99C8-4885-A6FD-A04A3C622FAE}" type="datetimeFigureOut">
              <a:rPr lang="zh-CN" altLang="en-US"/>
              <a:pPr>
                <a:defRPr/>
              </a:pPr>
              <a:t>2023/6/16</a:t>
            </a:fld>
            <a:endParaRPr lang="zh-CN" altLang="en-US"/>
          </a:p>
        </p:txBody>
      </p:sp>
      <p:sp>
        <p:nvSpPr>
          <p:cNvPr id="5" name="Footer Placeholder 4">
            <a:extLst>
              <a:ext uri="{FF2B5EF4-FFF2-40B4-BE49-F238E27FC236}">
                <a16:creationId xmlns:a16="http://schemas.microsoft.com/office/drawing/2014/main" id="{377AD95F-38BB-493C-9534-1CA2CF70F6A7}"/>
              </a:ext>
            </a:extLst>
          </p:cNvPr>
          <p:cNvSpPr>
            <a:spLocks noGrp="1"/>
          </p:cNvSpPr>
          <p:nvPr>
            <p:ph type="ftr" sz="quarter" idx="11"/>
          </p:nvPr>
        </p:nvSpPr>
        <p:spPr/>
        <p:txBody>
          <a:bodyPr/>
          <a:lstStyle>
            <a:lvl1pPr>
              <a:defRPr/>
            </a:lvl1pPr>
          </a:lstStyle>
          <a:p>
            <a:pPr>
              <a:defRPr/>
            </a:pPr>
            <a:endParaRPr lang="zh-CN" altLang="en-US"/>
          </a:p>
        </p:txBody>
      </p:sp>
      <p:sp>
        <p:nvSpPr>
          <p:cNvPr id="6" name="Slide Number Placeholder 5">
            <a:extLst>
              <a:ext uri="{FF2B5EF4-FFF2-40B4-BE49-F238E27FC236}">
                <a16:creationId xmlns:a16="http://schemas.microsoft.com/office/drawing/2014/main" id="{BFA4A500-1062-4CE6-926F-34E4DE80C847}"/>
              </a:ext>
            </a:extLst>
          </p:cNvPr>
          <p:cNvSpPr>
            <a:spLocks noGrp="1"/>
          </p:cNvSpPr>
          <p:nvPr>
            <p:ph type="sldNum" sz="quarter" idx="12"/>
          </p:nvPr>
        </p:nvSpPr>
        <p:spPr/>
        <p:txBody>
          <a:bodyPr/>
          <a:lstStyle>
            <a:lvl1pPr>
              <a:defRPr/>
            </a:lvl1pPr>
          </a:lstStyle>
          <a:p>
            <a:pPr>
              <a:defRPr/>
            </a:pPr>
            <a:fld id="{6F9887DB-97A7-44E8-BE59-1891A5E27CA2}" type="slidenum">
              <a:rPr lang="zh-CN" altLang="en-US"/>
              <a:pPr>
                <a:defRPr/>
              </a:pPr>
              <a:t>‹#›</a:t>
            </a:fld>
            <a:endParaRPr lang="zh-CN" altLang="en-US"/>
          </a:p>
        </p:txBody>
      </p:sp>
    </p:spTree>
    <p:extLst>
      <p:ext uri="{BB962C8B-B14F-4D97-AF65-F5344CB8AC3E}">
        <p14:creationId xmlns:p14="http://schemas.microsoft.com/office/powerpoint/2010/main" val="178030369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2772E-0FB0-4D60-87D6-528CF2585EC0}"/>
              </a:ext>
            </a:extLst>
          </p:cNvPr>
          <p:cNvSpPr>
            <a:spLocks noGrp="1"/>
          </p:cNvSpPr>
          <p:nvPr>
            <p:ph type="title"/>
          </p:nvPr>
        </p:nvSpPr>
        <p:spPr>
          <a:xfrm>
            <a:off x="831851" y="1709740"/>
            <a:ext cx="10515600" cy="2852737"/>
          </a:xfrm>
        </p:spPr>
        <p:txBody>
          <a:bodyPr anchor="b"/>
          <a:lstStyle>
            <a:lvl1pPr>
              <a:defRPr sz="4500"/>
            </a:lvl1pPr>
          </a:lstStyle>
          <a:p>
            <a:r>
              <a:rPr lang="en-US" altLang="zh-CN"/>
              <a:t>Click to edit Master title style</a:t>
            </a:r>
            <a:endParaRPr lang="zh-CN" altLang="en-US"/>
          </a:p>
        </p:txBody>
      </p:sp>
      <p:sp>
        <p:nvSpPr>
          <p:cNvPr id="3" name="Text Placeholder 2">
            <a:extLst>
              <a:ext uri="{FF2B5EF4-FFF2-40B4-BE49-F238E27FC236}">
                <a16:creationId xmlns:a16="http://schemas.microsoft.com/office/drawing/2014/main" id="{CAB55190-86B0-4A2D-90E7-8F98BD5FED7F}"/>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ltLang="zh-CN"/>
              <a:t>Edit Master text styles</a:t>
            </a:r>
          </a:p>
        </p:txBody>
      </p:sp>
      <p:sp>
        <p:nvSpPr>
          <p:cNvPr id="4" name="Date Placeholder 3">
            <a:extLst>
              <a:ext uri="{FF2B5EF4-FFF2-40B4-BE49-F238E27FC236}">
                <a16:creationId xmlns:a16="http://schemas.microsoft.com/office/drawing/2014/main" id="{663BADDE-21EB-4AF5-A375-CE9E6F7B7507}"/>
              </a:ext>
            </a:extLst>
          </p:cNvPr>
          <p:cNvSpPr>
            <a:spLocks noGrp="1"/>
          </p:cNvSpPr>
          <p:nvPr>
            <p:ph type="dt" sz="half" idx="10"/>
          </p:nvPr>
        </p:nvSpPr>
        <p:spPr/>
        <p:txBody>
          <a:bodyPr/>
          <a:lstStyle>
            <a:lvl1pPr>
              <a:defRPr/>
            </a:lvl1pPr>
          </a:lstStyle>
          <a:p>
            <a:pPr>
              <a:defRPr/>
            </a:pPr>
            <a:fld id="{E3E5EA99-8A66-460C-8EFF-E7CB479541E4}" type="datetimeFigureOut">
              <a:rPr lang="zh-CN" altLang="en-US"/>
              <a:pPr>
                <a:defRPr/>
              </a:pPr>
              <a:t>2023/6/16</a:t>
            </a:fld>
            <a:endParaRPr lang="zh-CN" altLang="en-US"/>
          </a:p>
        </p:txBody>
      </p:sp>
      <p:sp>
        <p:nvSpPr>
          <p:cNvPr id="5" name="Footer Placeholder 4">
            <a:extLst>
              <a:ext uri="{FF2B5EF4-FFF2-40B4-BE49-F238E27FC236}">
                <a16:creationId xmlns:a16="http://schemas.microsoft.com/office/drawing/2014/main" id="{03F8FC64-D0C6-4251-BF88-6AEC4A526B23}"/>
              </a:ext>
            </a:extLst>
          </p:cNvPr>
          <p:cNvSpPr>
            <a:spLocks noGrp="1"/>
          </p:cNvSpPr>
          <p:nvPr>
            <p:ph type="ftr" sz="quarter" idx="11"/>
          </p:nvPr>
        </p:nvSpPr>
        <p:spPr/>
        <p:txBody>
          <a:bodyPr/>
          <a:lstStyle>
            <a:lvl1pPr>
              <a:defRPr/>
            </a:lvl1pPr>
          </a:lstStyle>
          <a:p>
            <a:pPr>
              <a:defRPr/>
            </a:pPr>
            <a:endParaRPr lang="zh-CN" altLang="en-US"/>
          </a:p>
        </p:txBody>
      </p:sp>
      <p:sp>
        <p:nvSpPr>
          <p:cNvPr id="6" name="Slide Number Placeholder 5">
            <a:extLst>
              <a:ext uri="{FF2B5EF4-FFF2-40B4-BE49-F238E27FC236}">
                <a16:creationId xmlns:a16="http://schemas.microsoft.com/office/drawing/2014/main" id="{31385D48-17DE-4CF3-A06A-CE3BC7AD1795}"/>
              </a:ext>
            </a:extLst>
          </p:cNvPr>
          <p:cNvSpPr>
            <a:spLocks noGrp="1"/>
          </p:cNvSpPr>
          <p:nvPr>
            <p:ph type="sldNum" sz="quarter" idx="12"/>
          </p:nvPr>
        </p:nvSpPr>
        <p:spPr/>
        <p:txBody>
          <a:bodyPr/>
          <a:lstStyle>
            <a:lvl1pPr>
              <a:defRPr/>
            </a:lvl1pPr>
          </a:lstStyle>
          <a:p>
            <a:pPr>
              <a:defRPr/>
            </a:pPr>
            <a:fld id="{B2EE8657-56FA-4C5E-80BF-CC7969EEE833}" type="slidenum">
              <a:rPr lang="zh-CN" altLang="en-US"/>
              <a:pPr>
                <a:defRPr/>
              </a:pPr>
              <a:t>‹#›</a:t>
            </a:fld>
            <a:endParaRPr lang="zh-CN" altLang="en-US"/>
          </a:p>
        </p:txBody>
      </p:sp>
    </p:spTree>
    <p:extLst>
      <p:ext uri="{BB962C8B-B14F-4D97-AF65-F5344CB8AC3E}">
        <p14:creationId xmlns:p14="http://schemas.microsoft.com/office/powerpoint/2010/main" val="27994905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_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2423492" y="4701211"/>
            <a:ext cx="7346674" cy="1325563"/>
          </a:xfrm>
        </p:spPr>
        <p:txBody>
          <a:bodyPr anchor="t"/>
          <a:lstStyle>
            <a:lvl1pPr algn="r">
              <a:defRPr sz="2000">
                <a:solidFill>
                  <a:schemeClr val="bg2">
                    <a:lumMod val="50000"/>
                  </a:schemeClr>
                </a:solidFill>
              </a:defRPr>
            </a:lvl1pPr>
          </a:lstStyle>
          <a:p>
            <a:r>
              <a:rPr lang="en-US"/>
              <a:t>Click to edit Master title style</a:t>
            </a:r>
          </a:p>
        </p:txBody>
      </p:sp>
      <p:sp>
        <p:nvSpPr>
          <p:cNvPr id="3" name="Content Placeholder 2"/>
          <p:cNvSpPr>
            <a:spLocks noGrp="1"/>
          </p:cNvSpPr>
          <p:nvPr>
            <p:ph idx="1"/>
          </p:nvPr>
        </p:nvSpPr>
        <p:spPr>
          <a:xfrm>
            <a:off x="2423492" y="1808922"/>
            <a:ext cx="7346674" cy="2733261"/>
          </a:xfrm>
        </p:spPr>
        <p:txBody>
          <a:bodyPr/>
          <a:lstStyle>
            <a:lvl1pPr marL="91440" indent="-45720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Tree>
    <p:extLst>
      <p:ext uri="{BB962C8B-B14F-4D97-AF65-F5344CB8AC3E}">
        <p14:creationId xmlns:p14="http://schemas.microsoft.com/office/powerpoint/2010/main" val="716844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41A84-E144-48C6-A281-68316E79A399}"/>
              </a:ext>
            </a:extLst>
          </p:cNvPr>
          <p:cNvSpPr>
            <a:spLocks noGrp="1"/>
          </p:cNvSpPr>
          <p:nvPr>
            <p:ph type="title"/>
          </p:nvPr>
        </p:nvSpPr>
        <p:spPr/>
        <p:txBody>
          <a:bodyPr/>
          <a:lstStyle/>
          <a:p>
            <a:r>
              <a:rPr lang="en-US" altLang="zh-CN"/>
              <a:t>Click to edit Master title style</a:t>
            </a:r>
            <a:endParaRPr lang="zh-CN" altLang="en-US"/>
          </a:p>
        </p:txBody>
      </p:sp>
      <p:sp>
        <p:nvSpPr>
          <p:cNvPr id="3" name="Content Placeholder 2">
            <a:extLst>
              <a:ext uri="{FF2B5EF4-FFF2-40B4-BE49-F238E27FC236}">
                <a16:creationId xmlns:a16="http://schemas.microsoft.com/office/drawing/2014/main" id="{0A24E8CC-A8BF-4DCA-8B1B-C76C98583F17}"/>
              </a:ext>
            </a:extLst>
          </p:cNvPr>
          <p:cNvSpPr>
            <a:spLocks noGrp="1"/>
          </p:cNvSpPr>
          <p:nvPr>
            <p:ph sz="half" idx="1"/>
          </p:nvPr>
        </p:nvSpPr>
        <p:spPr>
          <a:xfrm>
            <a:off x="838200" y="1825625"/>
            <a:ext cx="5181600" cy="4351338"/>
          </a:xfrm>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Content Placeholder 3">
            <a:extLst>
              <a:ext uri="{FF2B5EF4-FFF2-40B4-BE49-F238E27FC236}">
                <a16:creationId xmlns:a16="http://schemas.microsoft.com/office/drawing/2014/main" id="{FDD44F17-97C6-44DF-8DB6-EC49C4E72D85}"/>
              </a:ext>
            </a:extLst>
          </p:cNvPr>
          <p:cNvSpPr>
            <a:spLocks noGrp="1"/>
          </p:cNvSpPr>
          <p:nvPr>
            <p:ph sz="half" idx="2"/>
          </p:nvPr>
        </p:nvSpPr>
        <p:spPr>
          <a:xfrm>
            <a:off x="6172200" y="1825625"/>
            <a:ext cx="5181600" cy="4351338"/>
          </a:xfrm>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Date Placeholder 3">
            <a:extLst>
              <a:ext uri="{FF2B5EF4-FFF2-40B4-BE49-F238E27FC236}">
                <a16:creationId xmlns:a16="http://schemas.microsoft.com/office/drawing/2014/main" id="{81302C9E-D149-4479-B9AF-68EC96B90C9F}"/>
              </a:ext>
            </a:extLst>
          </p:cNvPr>
          <p:cNvSpPr>
            <a:spLocks noGrp="1"/>
          </p:cNvSpPr>
          <p:nvPr>
            <p:ph type="dt" sz="half" idx="10"/>
          </p:nvPr>
        </p:nvSpPr>
        <p:spPr/>
        <p:txBody>
          <a:bodyPr/>
          <a:lstStyle>
            <a:lvl1pPr>
              <a:defRPr/>
            </a:lvl1pPr>
          </a:lstStyle>
          <a:p>
            <a:pPr>
              <a:defRPr/>
            </a:pPr>
            <a:fld id="{6B2CF25D-0375-402D-9504-2C2F195D05D5}" type="datetimeFigureOut">
              <a:rPr lang="zh-CN" altLang="en-US"/>
              <a:pPr>
                <a:defRPr/>
              </a:pPr>
              <a:t>2023/6/16</a:t>
            </a:fld>
            <a:endParaRPr lang="zh-CN" altLang="en-US"/>
          </a:p>
        </p:txBody>
      </p:sp>
      <p:sp>
        <p:nvSpPr>
          <p:cNvPr id="6" name="Footer Placeholder 4">
            <a:extLst>
              <a:ext uri="{FF2B5EF4-FFF2-40B4-BE49-F238E27FC236}">
                <a16:creationId xmlns:a16="http://schemas.microsoft.com/office/drawing/2014/main" id="{15684494-9F22-43F1-A649-E34C31CE0A8C}"/>
              </a:ext>
            </a:extLst>
          </p:cNvPr>
          <p:cNvSpPr>
            <a:spLocks noGrp="1"/>
          </p:cNvSpPr>
          <p:nvPr>
            <p:ph type="ftr" sz="quarter" idx="11"/>
          </p:nvPr>
        </p:nvSpPr>
        <p:spPr/>
        <p:txBody>
          <a:bodyPr/>
          <a:lstStyle>
            <a:lvl1pPr>
              <a:defRPr/>
            </a:lvl1pPr>
          </a:lstStyle>
          <a:p>
            <a:pPr>
              <a:defRPr/>
            </a:pPr>
            <a:endParaRPr lang="zh-CN" altLang="en-US"/>
          </a:p>
        </p:txBody>
      </p:sp>
      <p:sp>
        <p:nvSpPr>
          <p:cNvPr id="7" name="Slide Number Placeholder 5">
            <a:extLst>
              <a:ext uri="{FF2B5EF4-FFF2-40B4-BE49-F238E27FC236}">
                <a16:creationId xmlns:a16="http://schemas.microsoft.com/office/drawing/2014/main" id="{7AE3E023-D57F-4662-A793-D6A922752EB7}"/>
              </a:ext>
            </a:extLst>
          </p:cNvPr>
          <p:cNvSpPr>
            <a:spLocks noGrp="1"/>
          </p:cNvSpPr>
          <p:nvPr>
            <p:ph type="sldNum" sz="quarter" idx="12"/>
          </p:nvPr>
        </p:nvSpPr>
        <p:spPr/>
        <p:txBody>
          <a:bodyPr/>
          <a:lstStyle>
            <a:lvl1pPr>
              <a:defRPr/>
            </a:lvl1pPr>
          </a:lstStyle>
          <a:p>
            <a:pPr>
              <a:defRPr/>
            </a:pPr>
            <a:fld id="{7F33B4ED-A138-499D-B1C0-CBC3B3388591}" type="slidenum">
              <a:rPr lang="zh-CN" altLang="en-US"/>
              <a:pPr>
                <a:defRPr/>
              </a:pPr>
              <a:t>‹#›</a:t>
            </a:fld>
            <a:endParaRPr lang="zh-CN" altLang="en-US"/>
          </a:p>
        </p:txBody>
      </p:sp>
    </p:spTree>
    <p:extLst>
      <p:ext uri="{BB962C8B-B14F-4D97-AF65-F5344CB8AC3E}">
        <p14:creationId xmlns:p14="http://schemas.microsoft.com/office/powerpoint/2010/main" val="369596777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715AE-B2D3-4D82-9224-89677985EE25}"/>
              </a:ext>
            </a:extLst>
          </p:cNvPr>
          <p:cNvSpPr>
            <a:spLocks noGrp="1"/>
          </p:cNvSpPr>
          <p:nvPr>
            <p:ph type="title"/>
          </p:nvPr>
        </p:nvSpPr>
        <p:spPr>
          <a:xfrm>
            <a:off x="839788" y="365127"/>
            <a:ext cx="10515600" cy="1325563"/>
          </a:xfrm>
        </p:spPr>
        <p:txBody>
          <a:bodyPr/>
          <a:lstStyle/>
          <a:p>
            <a:r>
              <a:rPr lang="en-US" altLang="zh-CN"/>
              <a:t>Click to edit Master title style</a:t>
            </a:r>
            <a:endParaRPr lang="zh-CN" altLang="en-US"/>
          </a:p>
        </p:txBody>
      </p:sp>
      <p:sp>
        <p:nvSpPr>
          <p:cNvPr id="3" name="Text Placeholder 2">
            <a:extLst>
              <a:ext uri="{FF2B5EF4-FFF2-40B4-BE49-F238E27FC236}">
                <a16:creationId xmlns:a16="http://schemas.microsoft.com/office/drawing/2014/main" id="{15E4EE41-60B1-48E1-B584-C2CC48D0006D}"/>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CN"/>
              <a:t>Edit Master text styles</a:t>
            </a:r>
          </a:p>
        </p:txBody>
      </p:sp>
      <p:sp>
        <p:nvSpPr>
          <p:cNvPr id="4" name="Content Placeholder 3">
            <a:extLst>
              <a:ext uri="{FF2B5EF4-FFF2-40B4-BE49-F238E27FC236}">
                <a16:creationId xmlns:a16="http://schemas.microsoft.com/office/drawing/2014/main" id="{DE03A6B6-9739-4C4B-BF79-2CFB76E0AFCE}"/>
              </a:ext>
            </a:extLst>
          </p:cNvPr>
          <p:cNvSpPr>
            <a:spLocks noGrp="1"/>
          </p:cNvSpPr>
          <p:nvPr>
            <p:ph sz="half" idx="2"/>
          </p:nvPr>
        </p:nvSpPr>
        <p:spPr>
          <a:xfrm>
            <a:off x="839789" y="2505075"/>
            <a:ext cx="5157787" cy="3684588"/>
          </a:xfrm>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Text Placeholder 4">
            <a:extLst>
              <a:ext uri="{FF2B5EF4-FFF2-40B4-BE49-F238E27FC236}">
                <a16:creationId xmlns:a16="http://schemas.microsoft.com/office/drawing/2014/main" id="{72439FFA-B3D0-4C2C-816C-1F4A9E3D43CB}"/>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CN"/>
              <a:t>Edit Master text styles</a:t>
            </a:r>
          </a:p>
        </p:txBody>
      </p:sp>
      <p:sp>
        <p:nvSpPr>
          <p:cNvPr id="6" name="Content Placeholder 5">
            <a:extLst>
              <a:ext uri="{FF2B5EF4-FFF2-40B4-BE49-F238E27FC236}">
                <a16:creationId xmlns:a16="http://schemas.microsoft.com/office/drawing/2014/main" id="{FB982D6D-D9B5-458E-A761-A5088922C557}"/>
              </a:ext>
            </a:extLst>
          </p:cNvPr>
          <p:cNvSpPr>
            <a:spLocks noGrp="1"/>
          </p:cNvSpPr>
          <p:nvPr>
            <p:ph sz="quarter" idx="4"/>
          </p:nvPr>
        </p:nvSpPr>
        <p:spPr>
          <a:xfrm>
            <a:off x="6172201" y="2505075"/>
            <a:ext cx="5183188" cy="3684588"/>
          </a:xfrm>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7" name="Date Placeholder 3">
            <a:extLst>
              <a:ext uri="{FF2B5EF4-FFF2-40B4-BE49-F238E27FC236}">
                <a16:creationId xmlns:a16="http://schemas.microsoft.com/office/drawing/2014/main" id="{82450A84-56D1-4E05-97A5-5662E44BB4BB}"/>
              </a:ext>
            </a:extLst>
          </p:cNvPr>
          <p:cNvSpPr>
            <a:spLocks noGrp="1"/>
          </p:cNvSpPr>
          <p:nvPr>
            <p:ph type="dt" sz="half" idx="10"/>
          </p:nvPr>
        </p:nvSpPr>
        <p:spPr/>
        <p:txBody>
          <a:bodyPr/>
          <a:lstStyle>
            <a:lvl1pPr>
              <a:defRPr/>
            </a:lvl1pPr>
          </a:lstStyle>
          <a:p>
            <a:pPr>
              <a:defRPr/>
            </a:pPr>
            <a:fld id="{F928EDA3-F0BB-4238-B704-A1963951D007}" type="datetimeFigureOut">
              <a:rPr lang="zh-CN" altLang="en-US"/>
              <a:pPr>
                <a:defRPr/>
              </a:pPr>
              <a:t>2023/6/16</a:t>
            </a:fld>
            <a:endParaRPr lang="zh-CN" altLang="en-US"/>
          </a:p>
        </p:txBody>
      </p:sp>
      <p:sp>
        <p:nvSpPr>
          <p:cNvPr id="8" name="Footer Placeholder 4">
            <a:extLst>
              <a:ext uri="{FF2B5EF4-FFF2-40B4-BE49-F238E27FC236}">
                <a16:creationId xmlns:a16="http://schemas.microsoft.com/office/drawing/2014/main" id="{7744F71D-A3D2-4B00-9D35-DC2101B5834F}"/>
              </a:ext>
            </a:extLst>
          </p:cNvPr>
          <p:cNvSpPr>
            <a:spLocks noGrp="1"/>
          </p:cNvSpPr>
          <p:nvPr>
            <p:ph type="ftr" sz="quarter" idx="11"/>
          </p:nvPr>
        </p:nvSpPr>
        <p:spPr/>
        <p:txBody>
          <a:bodyPr/>
          <a:lstStyle>
            <a:lvl1pPr>
              <a:defRPr/>
            </a:lvl1pPr>
          </a:lstStyle>
          <a:p>
            <a:pPr>
              <a:defRPr/>
            </a:pPr>
            <a:endParaRPr lang="zh-CN" altLang="en-US"/>
          </a:p>
        </p:txBody>
      </p:sp>
      <p:sp>
        <p:nvSpPr>
          <p:cNvPr id="9" name="Slide Number Placeholder 5">
            <a:extLst>
              <a:ext uri="{FF2B5EF4-FFF2-40B4-BE49-F238E27FC236}">
                <a16:creationId xmlns:a16="http://schemas.microsoft.com/office/drawing/2014/main" id="{8EC3DAF7-5564-4432-BDA4-50E562B8CABE}"/>
              </a:ext>
            </a:extLst>
          </p:cNvPr>
          <p:cNvSpPr>
            <a:spLocks noGrp="1"/>
          </p:cNvSpPr>
          <p:nvPr>
            <p:ph type="sldNum" sz="quarter" idx="12"/>
          </p:nvPr>
        </p:nvSpPr>
        <p:spPr/>
        <p:txBody>
          <a:bodyPr/>
          <a:lstStyle>
            <a:lvl1pPr>
              <a:defRPr/>
            </a:lvl1pPr>
          </a:lstStyle>
          <a:p>
            <a:pPr>
              <a:defRPr/>
            </a:pPr>
            <a:fld id="{062EB611-631F-4E13-ACCE-FFB8F789F941}" type="slidenum">
              <a:rPr lang="zh-CN" altLang="en-US"/>
              <a:pPr>
                <a:defRPr/>
              </a:pPr>
              <a:t>‹#›</a:t>
            </a:fld>
            <a:endParaRPr lang="zh-CN" altLang="en-US"/>
          </a:p>
        </p:txBody>
      </p:sp>
    </p:spTree>
    <p:extLst>
      <p:ext uri="{BB962C8B-B14F-4D97-AF65-F5344CB8AC3E}">
        <p14:creationId xmlns:p14="http://schemas.microsoft.com/office/powerpoint/2010/main" val="270171599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89BC8-6F87-4C87-BFCD-8B5E57A7CF73}"/>
              </a:ext>
            </a:extLst>
          </p:cNvPr>
          <p:cNvSpPr>
            <a:spLocks noGrp="1"/>
          </p:cNvSpPr>
          <p:nvPr>
            <p:ph type="title"/>
          </p:nvPr>
        </p:nvSpPr>
        <p:spPr/>
        <p:txBody>
          <a:bodyPr/>
          <a:lstStyle/>
          <a:p>
            <a:r>
              <a:rPr lang="en-US" altLang="zh-CN"/>
              <a:t>Click to edit Master title style</a:t>
            </a:r>
            <a:endParaRPr lang="zh-CN" altLang="en-US"/>
          </a:p>
        </p:txBody>
      </p:sp>
      <p:sp>
        <p:nvSpPr>
          <p:cNvPr id="3" name="Date Placeholder 3">
            <a:extLst>
              <a:ext uri="{FF2B5EF4-FFF2-40B4-BE49-F238E27FC236}">
                <a16:creationId xmlns:a16="http://schemas.microsoft.com/office/drawing/2014/main" id="{5AD98D14-42E4-4BDE-AF04-97631DA1AFAC}"/>
              </a:ext>
            </a:extLst>
          </p:cNvPr>
          <p:cNvSpPr>
            <a:spLocks noGrp="1"/>
          </p:cNvSpPr>
          <p:nvPr>
            <p:ph type="dt" sz="half" idx="10"/>
          </p:nvPr>
        </p:nvSpPr>
        <p:spPr/>
        <p:txBody>
          <a:bodyPr/>
          <a:lstStyle>
            <a:lvl1pPr>
              <a:defRPr/>
            </a:lvl1pPr>
          </a:lstStyle>
          <a:p>
            <a:pPr>
              <a:defRPr/>
            </a:pPr>
            <a:fld id="{9321877F-7C25-4E73-AA25-93AC2F3FD7BE}" type="datetimeFigureOut">
              <a:rPr lang="zh-CN" altLang="en-US"/>
              <a:pPr>
                <a:defRPr/>
              </a:pPr>
              <a:t>2023/6/16</a:t>
            </a:fld>
            <a:endParaRPr lang="zh-CN" altLang="en-US"/>
          </a:p>
        </p:txBody>
      </p:sp>
      <p:sp>
        <p:nvSpPr>
          <p:cNvPr id="4" name="Footer Placeholder 4">
            <a:extLst>
              <a:ext uri="{FF2B5EF4-FFF2-40B4-BE49-F238E27FC236}">
                <a16:creationId xmlns:a16="http://schemas.microsoft.com/office/drawing/2014/main" id="{96E15F19-0685-4A96-BE5C-6DB1C5F4ED67}"/>
              </a:ext>
            </a:extLst>
          </p:cNvPr>
          <p:cNvSpPr>
            <a:spLocks noGrp="1"/>
          </p:cNvSpPr>
          <p:nvPr>
            <p:ph type="ftr" sz="quarter" idx="11"/>
          </p:nvPr>
        </p:nvSpPr>
        <p:spPr/>
        <p:txBody>
          <a:bodyPr/>
          <a:lstStyle>
            <a:lvl1pPr>
              <a:defRPr/>
            </a:lvl1pPr>
          </a:lstStyle>
          <a:p>
            <a:pPr>
              <a:defRPr/>
            </a:pPr>
            <a:endParaRPr lang="zh-CN" altLang="en-US"/>
          </a:p>
        </p:txBody>
      </p:sp>
      <p:sp>
        <p:nvSpPr>
          <p:cNvPr id="5" name="Slide Number Placeholder 5">
            <a:extLst>
              <a:ext uri="{FF2B5EF4-FFF2-40B4-BE49-F238E27FC236}">
                <a16:creationId xmlns:a16="http://schemas.microsoft.com/office/drawing/2014/main" id="{30FA9F90-9C8C-43C0-9F24-78DD3D5D6117}"/>
              </a:ext>
            </a:extLst>
          </p:cNvPr>
          <p:cNvSpPr>
            <a:spLocks noGrp="1"/>
          </p:cNvSpPr>
          <p:nvPr>
            <p:ph type="sldNum" sz="quarter" idx="12"/>
          </p:nvPr>
        </p:nvSpPr>
        <p:spPr/>
        <p:txBody>
          <a:bodyPr/>
          <a:lstStyle>
            <a:lvl1pPr>
              <a:defRPr/>
            </a:lvl1pPr>
          </a:lstStyle>
          <a:p>
            <a:pPr>
              <a:defRPr/>
            </a:pPr>
            <a:fld id="{39B24CF5-C697-4261-8F19-84A2C32C592B}" type="slidenum">
              <a:rPr lang="zh-CN" altLang="en-US"/>
              <a:pPr>
                <a:defRPr/>
              </a:pPr>
              <a:t>‹#›</a:t>
            </a:fld>
            <a:endParaRPr lang="zh-CN" altLang="en-US"/>
          </a:p>
        </p:txBody>
      </p:sp>
    </p:spTree>
    <p:extLst>
      <p:ext uri="{BB962C8B-B14F-4D97-AF65-F5344CB8AC3E}">
        <p14:creationId xmlns:p14="http://schemas.microsoft.com/office/powerpoint/2010/main" val="282471727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74D479B-AA84-4222-8D99-5B71659E095E}"/>
              </a:ext>
            </a:extLst>
          </p:cNvPr>
          <p:cNvSpPr>
            <a:spLocks noGrp="1"/>
          </p:cNvSpPr>
          <p:nvPr>
            <p:ph type="dt" sz="half" idx="10"/>
          </p:nvPr>
        </p:nvSpPr>
        <p:spPr/>
        <p:txBody>
          <a:bodyPr/>
          <a:lstStyle>
            <a:lvl1pPr>
              <a:defRPr/>
            </a:lvl1pPr>
          </a:lstStyle>
          <a:p>
            <a:pPr>
              <a:defRPr/>
            </a:pPr>
            <a:fld id="{62D8AB38-B9A5-4CEF-9051-1963F25CD429}" type="datetimeFigureOut">
              <a:rPr lang="zh-CN" altLang="en-US"/>
              <a:pPr>
                <a:defRPr/>
              </a:pPr>
              <a:t>2023/6/16</a:t>
            </a:fld>
            <a:endParaRPr lang="zh-CN" altLang="en-US"/>
          </a:p>
        </p:txBody>
      </p:sp>
      <p:sp>
        <p:nvSpPr>
          <p:cNvPr id="3" name="Footer Placeholder 4">
            <a:extLst>
              <a:ext uri="{FF2B5EF4-FFF2-40B4-BE49-F238E27FC236}">
                <a16:creationId xmlns:a16="http://schemas.microsoft.com/office/drawing/2014/main" id="{9ECB97A5-E28D-43DA-9679-AF3A16B41553}"/>
              </a:ext>
            </a:extLst>
          </p:cNvPr>
          <p:cNvSpPr>
            <a:spLocks noGrp="1"/>
          </p:cNvSpPr>
          <p:nvPr>
            <p:ph type="ftr" sz="quarter" idx="11"/>
          </p:nvPr>
        </p:nvSpPr>
        <p:spPr/>
        <p:txBody>
          <a:bodyPr/>
          <a:lstStyle>
            <a:lvl1pPr>
              <a:defRPr/>
            </a:lvl1pPr>
          </a:lstStyle>
          <a:p>
            <a:pPr>
              <a:defRPr/>
            </a:pPr>
            <a:endParaRPr lang="zh-CN" altLang="en-US"/>
          </a:p>
        </p:txBody>
      </p:sp>
      <p:sp>
        <p:nvSpPr>
          <p:cNvPr id="4" name="Slide Number Placeholder 5">
            <a:extLst>
              <a:ext uri="{FF2B5EF4-FFF2-40B4-BE49-F238E27FC236}">
                <a16:creationId xmlns:a16="http://schemas.microsoft.com/office/drawing/2014/main" id="{5709FDE3-3510-4DE2-AF52-FB4A78ED8E11}"/>
              </a:ext>
            </a:extLst>
          </p:cNvPr>
          <p:cNvSpPr>
            <a:spLocks noGrp="1"/>
          </p:cNvSpPr>
          <p:nvPr>
            <p:ph type="sldNum" sz="quarter" idx="12"/>
          </p:nvPr>
        </p:nvSpPr>
        <p:spPr/>
        <p:txBody>
          <a:bodyPr/>
          <a:lstStyle>
            <a:lvl1pPr>
              <a:defRPr/>
            </a:lvl1pPr>
          </a:lstStyle>
          <a:p>
            <a:pPr>
              <a:defRPr/>
            </a:pPr>
            <a:fld id="{EDA98E42-E066-4299-87C4-4B00CFB9FA75}" type="slidenum">
              <a:rPr lang="zh-CN" altLang="en-US"/>
              <a:pPr>
                <a:defRPr/>
              </a:pPr>
              <a:t>‹#›</a:t>
            </a:fld>
            <a:endParaRPr lang="zh-CN" altLang="en-US"/>
          </a:p>
        </p:txBody>
      </p:sp>
    </p:spTree>
    <p:extLst>
      <p:ext uri="{BB962C8B-B14F-4D97-AF65-F5344CB8AC3E}">
        <p14:creationId xmlns:p14="http://schemas.microsoft.com/office/powerpoint/2010/main" val="370961527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94FB7-F92A-411E-B0C2-B7FF0FA99C2C}"/>
              </a:ext>
            </a:extLst>
          </p:cNvPr>
          <p:cNvSpPr>
            <a:spLocks noGrp="1"/>
          </p:cNvSpPr>
          <p:nvPr>
            <p:ph type="title"/>
          </p:nvPr>
        </p:nvSpPr>
        <p:spPr>
          <a:xfrm>
            <a:off x="839788" y="457200"/>
            <a:ext cx="3932237" cy="1600200"/>
          </a:xfrm>
        </p:spPr>
        <p:txBody>
          <a:bodyPr anchor="b"/>
          <a:lstStyle>
            <a:lvl1pPr>
              <a:defRPr sz="2400"/>
            </a:lvl1pPr>
          </a:lstStyle>
          <a:p>
            <a:r>
              <a:rPr lang="en-US" altLang="zh-CN"/>
              <a:t>Click to edit Master title style</a:t>
            </a:r>
            <a:endParaRPr lang="zh-CN" altLang="en-US"/>
          </a:p>
        </p:txBody>
      </p:sp>
      <p:sp>
        <p:nvSpPr>
          <p:cNvPr id="3" name="Content Placeholder 2">
            <a:extLst>
              <a:ext uri="{FF2B5EF4-FFF2-40B4-BE49-F238E27FC236}">
                <a16:creationId xmlns:a16="http://schemas.microsoft.com/office/drawing/2014/main" id="{224F3627-1071-4771-935C-4E0449CAC70A}"/>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Text Placeholder 3">
            <a:extLst>
              <a:ext uri="{FF2B5EF4-FFF2-40B4-BE49-F238E27FC236}">
                <a16:creationId xmlns:a16="http://schemas.microsoft.com/office/drawing/2014/main" id="{093DCC18-F881-4E25-AB22-2486AFDE2B29}"/>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ltLang="zh-CN"/>
              <a:t>Edit Master text styles</a:t>
            </a:r>
          </a:p>
        </p:txBody>
      </p:sp>
      <p:sp>
        <p:nvSpPr>
          <p:cNvPr id="5" name="Date Placeholder 3">
            <a:extLst>
              <a:ext uri="{FF2B5EF4-FFF2-40B4-BE49-F238E27FC236}">
                <a16:creationId xmlns:a16="http://schemas.microsoft.com/office/drawing/2014/main" id="{A6A14D4F-8174-45C6-A0C0-7FC655EB4FC1}"/>
              </a:ext>
            </a:extLst>
          </p:cNvPr>
          <p:cNvSpPr>
            <a:spLocks noGrp="1"/>
          </p:cNvSpPr>
          <p:nvPr>
            <p:ph type="dt" sz="half" idx="10"/>
          </p:nvPr>
        </p:nvSpPr>
        <p:spPr/>
        <p:txBody>
          <a:bodyPr/>
          <a:lstStyle>
            <a:lvl1pPr>
              <a:defRPr/>
            </a:lvl1pPr>
          </a:lstStyle>
          <a:p>
            <a:pPr>
              <a:defRPr/>
            </a:pPr>
            <a:fld id="{C4E5C648-4381-4187-93D4-0E5704F54E5C}" type="datetimeFigureOut">
              <a:rPr lang="zh-CN" altLang="en-US"/>
              <a:pPr>
                <a:defRPr/>
              </a:pPr>
              <a:t>2023/6/16</a:t>
            </a:fld>
            <a:endParaRPr lang="zh-CN" altLang="en-US"/>
          </a:p>
        </p:txBody>
      </p:sp>
      <p:sp>
        <p:nvSpPr>
          <p:cNvPr id="6" name="Footer Placeholder 4">
            <a:extLst>
              <a:ext uri="{FF2B5EF4-FFF2-40B4-BE49-F238E27FC236}">
                <a16:creationId xmlns:a16="http://schemas.microsoft.com/office/drawing/2014/main" id="{BC3FD2BF-2B42-464A-A448-83E7C075DF01}"/>
              </a:ext>
            </a:extLst>
          </p:cNvPr>
          <p:cNvSpPr>
            <a:spLocks noGrp="1"/>
          </p:cNvSpPr>
          <p:nvPr>
            <p:ph type="ftr" sz="quarter" idx="11"/>
          </p:nvPr>
        </p:nvSpPr>
        <p:spPr/>
        <p:txBody>
          <a:bodyPr/>
          <a:lstStyle>
            <a:lvl1pPr>
              <a:defRPr/>
            </a:lvl1pPr>
          </a:lstStyle>
          <a:p>
            <a:pPr>
              <a:defRPr/>
            </a:pPr>
            <a:endParaRPr lang="zh-CN" altLang="en-US"/>
          </a:p>
        </p:txBody>
      </p:sp>
      <p:sp>
        <p:nvSpPr>
          <p:cNvPr id="7" name="Slide Number Placeholder 5">
            <a:extLst>
              <a:ext uri="{FF2B5EF4-FFF2-40B4-BE49-F238E27FC236}">
                <a16:creationId xmlns:a16="http://schemas.microsoft.com/office/drawing/2014/main" id="{71B62298-71FF-4AE7-B759-5CC9211A2E34}"/>
              </a:ext>
            </a:extLst>
          </p:cNvPr>
          <p:cNvSpPr>
            <a:spLocks noGrp="1"/>
          </p:cNvSpPr>
          <p:nvPr>
            <p:ph type="sldNum" sz="quarter" idx="12"/>
          </p:nvPr>
        </p:nvSpPr>
        <p:spPr/>
        <p:txBody>
          <a:bodyPr/>
          <a:lstStyle>
            <a:lvl1pPr>
              <a:defRPr/>
            </a:lvl1pPr>
          </a:lstStyle>
          <a:p>
            <a:pPr>
              <a:defRPr/>
            </a:pPr>
            <a:fld id="{74991130-C5B4-4DAF-BF57-D2667EDF24FA}" type="slidenum">
              <a:rPr lang="zh-CN" altLang="en-US"/>
              <a:pPr>
                <a:defRPr/>
              </a:pPr>
              <a:t>‹#›</a:t>
            </a:fld>
            <a:endParaRPr lang="zh-CN" altLang="en-US"/>
          </a:p>
        </p:txBody>
      </p:sp>
    </p:spTree>
    <p:extLst>
      <p:ext uri="{BB962C8B-B14F-4D97-AF65-F5344CB8AC3E}">
        <p14:creationId xmlns:p14="http://schemas.microsoft.com/office/powerpoint/2010/main" val="387899654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05510-1A65-43E8-846B-A56CF012813E}"/>
              </a:ext>
            </a:extLst>
          </p:cNvPr>
          <p:cNvSpPr>
            <a:spLocks noGrp="1"/>
          </p:cNvSpPr>
          <p:nvPr>
            <p:ph type="title"/>
          </p:nvPr>
        </p:nvSpPr>
        <p:spPr>
          <a:xfrm>
            <a:off x="839788" y="457200"/>
            <a:ext cx="3932237" cy="1600200"/>
          </a:xfrm>
        </p:spPr>
        <p:txBody>
          <a:bodyPr anchor="b"/>
          <a:lstStyle>
            <a:lvl1pPr>
              <a:defRPr sz="2400"/>
            </a:lvl1pPr>
          </a:lstStyle>
          <a:p>
            <a:r>
              <a:rPr lang="en-US" altLang="zh-CN"/>
              <a:t>Click to edit Master title style</a:t>
            </a:r>
            <a:endParaRPr lang="zh-CN" altLang="en-US"/>
          </a:p>
        </p:txBody>
      </p:sp>
      <p:sp>
        <p:nvSpPr>
          <p:cNvPr id="3" name="Picture Placeholder 2">
            <a:extLst>
              <a:ext uri="{FF2B5EF4-FFF2-40B4-BE49-F238E27FC236}">
                <a16:creationId xmlns:a16="http://schemas.microsoft.com/office/drawing/2014/main" id="{0DE4E018-A080-40A9-8CAA-E7AB348BE9A2}"/>
              </a:ext>
            </a:extLst>
          </p:cNvPr>
          <p:cNvSpPr>
            <a:spLocks noGrp="1"/>
          </p:cNvSpPr>
          <p:nvPr>
            <p:ph type="pic" idx="1"/>
          </p:nvPr>
        </p:nvSpPr>
        <p:spPr>
          <a:xfrm>
            <a:off x="5183188" y="987427"/>
            <a:ext cx="617220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0"/>
          </a:p>
        </p:txBody>
      </p:sp>
      <p:sp>
        <p:nvSpPr>
          <p:cNvPr id="4" name="Text Placeholder 3">
            <a:extLst>
              <a:ext uri="{FF2B5EF4-FFF2-40B4-BE49-F238E27FC236}">
                <a16:creationId xmlns:a16="http://schemas.microsoft.com/office/drawing/2014/main" id="{88B8D508-4070-478B-A0B9-E96A00BA313F}"/>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ltLang="zh-CN"/>
              <a:t>Edit Master text styles</a:t>
            </a:r>
          </a:p>
        </p:txBody>
      </p:sp>
      <p:sp>
        <p:nvSpPr>
          <p:cNvPr id="5" name="Date Placeholder 3">
            <a:extLst>
              <a:ext uri="{FF2B5EF4-FFF2-40B4-BE49-F238E27FC236}">
                <a16:creationId xmlns:a16="http://schemas.microsoft.com/office/drawing/2014/main" id="{7AAD3AA0-A1AA-4434-B53E-620652550374}"/>
              </a:ext>
            </a:extLst>
          </p:cNvPr>
          <p:cNvSpPr>
            <a:spLocks noGrp="1"/>
          </p:cNvSpPr>
          <p:nvPr>
            <p:ph type="dt" sz="half" idx="10"/>
          </p:nvPr>
        </p:nvSpPr>
        <p:spPr/>
        <p:txBody>
          <a:bodyPr/>
          <a:lstStyle>
            <a:lvl1pPr>
              <a:defRPr/>
            </a:lvl1pPr>
          </a:lstStyle>
          <a:p>
            <a:pPr>
              <a:defRPr/>
            </a:pPr>
            <a:fld id="{E443A8DB-750B-4B85-B479-5E0FF7A45F97}" type="datetimeFigureOut">
              <a:rPr lang="zh-CN" altLang="en-US"/>
              <a:pPr>
                <a:defRPr/>
              </a:pPr>
              <a:t>2023/6/16</a:t>
            </a:fld>
            <a:endParaRPr lang="zh-CN" altLang="en-US"/>
          </a:p>
        </p:txBody>
      </p:sp>
      <p:sp>
        <p:nvSpPr>
          <p:cNvPr id="6" name="Footer Placeholder 4">
            <a:extLst>
              <a:ext uri="{FF2B5EF4-FFF2-40B4-BE49-F238E27FC236}">
                <a16:creationId xmlns:a16="http://schemas.microsoft.com/office/drawing/2014/main" id="{4CF5F4D9-9EC9-46A0-BC69-7FF291E0CEA5}"/>
              </a:ext>
            </a:extLst>
          </p:cNvPr>
          <p:cNvSpPr>
            <a:spLocks noGrp="1"/>
          </p:cNvSpPr>
          <p:nvPr>
            <p:ph type="ftr" sz="quarter" idx="11"/>
          </p:nvPr>
        </p:nvSpPr>
        <p:spPr/>
        <p:txBody>
          <a:bodyPr/>
          <a:lstStyle>
            <a:lvl1pPr>
              <a:defRPr/>
            </a:lvl1pPr>
          </a:lstStyle>
          <a:p>
            <a:pPr>
              <a:defRPr/>
            </a:pPr>
            <a:endParaRPr lang="zh-CN" altLang="en-US"/>
          </a:p>
        </p:txBody>
      </p:sp>
      <p:sp>
        <p:nvSpPr>
          <p:cNvPr id="7" name="Slide Number Placeholder 5">
            <a:extLst>
              <a:ext uri="{FF2B5EF4-FFF2-40B4-BE49-F238E27FC236}">
                <a16:creationId xmlns:a16="http://schemas.microsoft.com/office/drawing/2014/main" id="{7BDDB5B9-5D89-4C19-8212-3720C4094D76}"/>
              </a:ext>
            </a:extLst>
          </p:cNvPr>
          <p:cNvSpPr>
            <a:spLocks noGrp="1"/>
          </p:cNvSpPr>
          <p:nvPr>
            <p:ph type="sldNum" sz="quarter" idx="12"/>
          </p:nvPr>
        </p:nvSpPr>
        <p:spPr/>
        <p:txBody>
          <a:bodyPr/>
          <a:lstStyle>
            <a:lvl1pPr>
              <a:defRPr/>
            </a:lvl1pPr>
          </a:lstStyle>
          <a:p>
            <a:pPr>
              <a:defRPr/>
            </a:pPr>
            <a:fld id="{03DF2AB7-436F-4F90-AFDC-3A44DFA22D14}" type="slidenum">
              <a:rPr lang="zh-CN" altLang="en-US"/>
              <a:pPr>
                <a:defRPr/>
              </a:pPr>
              <a:t>‹#›</a:t>
            </a:fld>
            <a:endParaRPr lang="zh-CN" altLang="en-US"/>
          </a:p>
        </p:txBody>
      </p:sp>
    </p:spTree>
    <p:extLst>
      <p:ext uri="{BB962C8B-B14F-4D97-AF65-F5344CB8AC3E}">
        <p14:creationId xmlns:p14="http://schemas.microsoft.com/office/powerpoint/2010/main" val="110779856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9F549-2380-4104-B7F4-E6D36967051F}"/>
              </a:ext>
            </a:extLst>
          </p:cNvPr>
          <p:cNvSpPr>
            <a:spLocks noGrp="1"/>
          </p:cNvSpPr>
          <p:nvPr>
            <p:ph type="title"/>
          </p:nvPr>
        </p:nvSpPr>
        <p:spPr/>
        <p:txBody>
          <a:bodyPr/>
          <a:lstStyle/>
          <a:p>
            <a:r>
              <a:rPr lang="en-US" altLang="zh-CN"/>
              <a:t>Click to edit Master title style</a:t>
            </a:r>
            <a:endParaRPr lang="zh-CN" altLang="en-US"/>
          </a:p>
        </p:txBody>
      </p:sp>
      <p:sp>
        <p:nvSpPr>
          <p:cNvPr id="3" name="Vertical Text Placeholder 2">
            <a:extLst>
              <a:ext uri="{FF2B5EF4-FFF2-40B4-BE49-F238E27FC236}">
                <a16:creationId xmlns:a16="http://schemas.microsoft.com/office/drawing/2014/main" id="{CCE64053-D9B9-4647-9F6D-13CF9987A59F}"/>
              </a:ext>
            </a:extLst>
          </p:cNvPr>
          <p:cNvSpPr>
            <a:spLocks noGrp="1"/>
          </p:cNvSpPr>
          <p:nvPr>
            <p:ph type="body" orient="vert" idx="1"/>
          </p:nvPr>
        </p:nvSpPr>
        <p:spPr/>
        <p:txBody>
          <a:bodyPr vert="eaVert"/>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a:extLst>
              <a:ext uri="{FF2B5EF4-FFF2-40B4-BE49-F238E27FC236}">
                <a16:creationId xmlns:a16="http://schemas.microsoft.com/office/drawing/2014/main" id="{F2C62F99-CE9B-476D-8ED2-C4EC34422104}"/>
              </a:ext>
            </a:extLst>
          </p:cNvPr>
          <p:cNvSpPr>
            <a:spLocks noGrp="1"/>
          </p:cNvSpPr>
          <p:nvPr>
            <p:ph type="dt" sz="half" idx="10"/>
          </p:nvPr>
        </p:nvSpPr>
        <p:spPr/>
        <p:txBody>
          <a:bodyPr/>
          <a:lstStyle>
            <a:lvl1pPr>
              <a:defRPr/>
            </a:lvl1pPr>
          </a:lstStyle>
          <a:p>
            <a:pPr>
              <a:defRPr/>
            </a:pPr>
            <a:fld id="{C59AF472-435B-4182-B013-477EF9CC5AE8}" type="datetimeFigureOut">
              <a:rPr lang="zh-CN" altLang="en-US"/>
              <a:pPr>
                <a:defRPr/>
              </a:pPr>
              <a:t>2023/6/16</a:t>
            </a:fld>
            <a:endParaRPr lang="zh-CN" altLang="en-US"/>
          </a:p>
        </p:txBody>
      </p:sp>
      <p:sp>
        <p:nvSpPr>
          <p:cNvPr id="5" name="Footer Placeholder 4">
            <a:extLst>
              <a:ext uri="{FF2B5EF4-FFF2-40B4-BE49-F238E27FC236}">
                <a16:creationId xmlns:a16="http://schemas.microsoft.com/office/drawing/2014/main" id="{3CEAE098-4A88-4FE7-B705-C5414C26BB5E}"/>
              </a:ext>
            </a:extLst>
          </p:cNvPr>
          <p:cNvSpPr>
            <a:spLocks noGrp="1"/>
          </p:cNvSpPr>
          <p:nvPr>
            <p:ph type="ftr" sz="quarter" idx="11"/>
          </p:nvPr>
        </p:nvSpPr>
        <p:spPr/>
        <p:txBody>
          <a:bodyPr/>
          <a:lstStyle>
            <a:lvl1pPr>
              <a:defRPr/>
            </a:lvl1pPr>
          </a:lstStyle>
          <a:p>
            <a:pPr>
              <a:defRPr/>
            </a:pPr>
            <a:endParaRPr lang="zh-CN" altLang="en-US"/>
          </a:p>
        </p:txBody>
      </p:sp>
      <p:sp>
        <p:nvSpPr>
          <p:cNvPr id="6" name="Slide Number Placeholder 5">
            <a:extLst>
              <a:ext uri="{FF2B5EF4-FFF2-40B4-BE49-F238E27FC236}">
                <a16:creationId xmlns:a16="http://schemas.microsoft.com/office/drawing/2014/main" id="{E12E3ABD-23DE-4CF8-95C6-743AAE60B70B}"/>
              </a:ext>
            </a:extLst>
          </p:cNvPr>
          <p:cNvSpPr>
            <a:spLocks noGrp="1"/>
          </p:cNvSpPr>
          <p:nvPr>
            <p:ph type="sldNum" sz="quarter" idx="12"/>
          </p:nvPr>
        </p:nvSpPr>
        <p:spPr/>
        <p:txBody>
          <a:bodyPr/>
          <a:lstStyle>
            <a:lvl1pPr>
              <a:defRPr/>
            </a:lvl1pPr>
          </a:lstStyle>
          <a:p>
            <a:pPr>
              <a:defRPr/>
            </a:pPr>
            <a:fld id="{F9D53111-378E-40E4-A374-2D74B45ECB94}" type="slidenum">
              <a:rPr lang="zh-CN" altLang="en-US"/>
              <a:pPr>
                <a:defRPr/>
              </a:pPr>
              <a:t>‹#›</a:t>
            </a:fld>
            <a:endParaRPr lang="zh-CN" altLang="en-US"/>
          </a:p>
        </p:txBody>
      </p:sp>
    </p:spTree>
    <p:extLst>
      <p:ext uri="{BB962C8B-B14F-4D97-AF65-F5344CB8AC3E}">
        <p14:creationId xmlns:p14="http://schemas.microsoft.com/office/powerpoint/2010/main" val="371549579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24BB98-659E-4A82-8D38-0C5764C46E23}"/>
              </a:ext>
            </a:extLst>
          </p:cNvPr>
          <p:cNvSpPr>
            <a:spLocks noGrp="1"/>
          </p:cNvSpPr>
          <p:nvPr>
            <p:ph type="title" orient="vert"/>
          </p:nvPr>
        </p:nvSpPr>
        <p:spPr>
          <a:xfrm>
            <a:off x="8724901" y="365125"/>
            <a:ext cx="2628900" cy="5811838"/>
          </a:xfrm>
        </p:spPr>
        <p:txBody>
          <a:bodyPr vert="eaVert"/>
          <a:lstStyle/>
          <a:p>
            <a:r>
              <a:rPr lang="en-US" altLang="zh-CN"/>
              <a:t>Click to edit Master title style</a:t>
            </a:r>
            <a:endParaRPr lang="zh-CN" altLang="en-US"/>
          </a:p>
        </p:txBody>
      </p:sp>
      <p:sp>
        <p:nvSpPr>
          <p:cNvPr id="3" name="Vertical Text Placeholder 2">
            <a:extLst>
              <a:ext uri="{FF2B5EF4-FFF2-40B4-BE49-F238E27FC236}">
                <a16:creationId xmlns:a16="http://schemas.microsoft.com/office/drawing/2014/main" id="{DCF555BA-EBBA-44A1-9352-0DCE3FB4E386}"/>
              </a:ext>
            </a:extLst>
          </p:cNvPr>
          <p:cNvSpPr>
            <a:spLocks noGrp="1"/>
          </p:cNvSpPr>
          <p:nvPr>
            <p:ph type="body" orient="vert" idx="1"/>
          </p:nvPr>
        </p:nvSpPr>
        <p:spPr>
          <a:xfrm>
            <a:off x="838201" y="365125"/>
            <a:ext cx="7734300" cy="5811838"/>
          </a:xfrm>
        </p:spPr>
        <p:txBody>
          <a:bodyPr vert="eaVert"/>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a:extLst>
              <a:ext uri="{FF2B5EF4-FFF2-40B4-BE49-F238E27FC236}">
                <a16:creationId xmlns:a16="http://schemas.microsoft.com/office/drawing/2014/main" id="{9D122819-BDB3-46F6-8FBA-E5CA2AACC459}"/>
              </a:ext>
            </a:extLst>
          </p:cNvPr>
          <p:cNvSpPr>
            <a:spLocks noGrp="1"/>
          </p:cNvSpPr>
          <p:nvPr>
            <p:ph type="dt" sz="half" idx="10"/>
          </p:nvPr>
        </p:nvSpPr>
        <p:spPr/>
        <p:txBody>
          <a:bodyPr/>
          <a:lstStyle>
            <a:lvl1pPr>
              <a:defRPr/>
            </a:lvl1pPr>
          </a:lstStyle>
          <a:p>
            <a:pPr>
              <a:defRPr/>
            </a:pPr>
            <a:fld id="{081A1D2A-D06D-486D-A009-09970850BEA5}" type="datetimeFigureOut">
              <a:rPr lang="zh-CN" altLang="en-US"/>
              <a:pPr>
                <a:defRPr/>
              </a:pPr>
              <a:t>2023/6/16</a:t>
            </a:fld>
            <a:endParaRPr lang="zh-CN" altLang="en-US"/>
          </a:p>
        </p:txBody>
      </p:sp>
      <p:sp>
        <p:nvSpPr>
          <p:cNvPr id="5" name="Footer Placeholder 4">
            <a:extLst>
              <a:ext uri="{FF2B5EF4-FFF2-40B4-BE49-F238E27FC236}">
                <a16:creationId xmlns:a16="http://schemas.microsoft.com/office/drawing/2014/main" id="{100F1D25-33EE-4B62-A690-C5102B74E7DC}"/>
              </a:ext>
            </a:extLst>
          </p:cNvPr>
          <p:cNvSpPr>
            <a:spLocks noGrp="1"/>
          </p:cNvSpPr>
          <p:nvPr>
            <p:ph type="ftr" sz="quarter" idx="11"/>
          </p:nvPr>
        </p:nvSpPr>
        <p:spPr/>
        <p:txBody>
          <a:bodyPr/>
          <a:lstStyle>
            <a:lvl1pPr>
              <a:defRPr/>
            </a:lvl1pPr>
          </a:lstStyle>
          <a:p>
            <a:pPr>
              <a:defRPr/>
            </a:pPr>
            <a:endParaRPr lang="zh-CN" altLang="en-US"/>
          </a:p>
        </p:txBody>
      </p:sp>
      <p:sp>
        <p:nvSpPr>
          <p:cNvPr id="6" name="Slide Number Placeholder 5">
            <a:extLst>
              <a:ext uri="{FF2B5EF4-FFF2-40B4-BE49-F238E27FC236}">
                <a16:creationId xmlns:a16="http://schemas.microsoft.com/office/drawing/2014/main" id="{B0DD4E9C-6808-4713-B2F8-CA472F505D00}"/>
              </a:ext>
            </a:extLst>
          </p:cNvPr>
          <p:cNvSpPr>
            <a:spLocks noGrp="1"/>
          </p:cNvSpPr>
          <p:nvPr>
            <p:ph type="sldNum" sz="quarter" idx="12"/>
          </p:nvPr>
        </p:nvSpPr>
        <p:spPr/>
        <p:txBody>
          <a:bodyPr/>
          <a:lstStyle>
            <a:lvl1pPr>
              <a:defRPr/>
            </a:lvl1pPr>
          </a:lstStyle>
          <a:p>
            <a:pPr>
              <a:defRPr/>
            </a:pPr>
            <a:fld id="{DD288BBB-8863-49CF-A9A2-F1630FE7166F}" type="slidenum">
              <a:rPr lang="zh-CN" altLang="en-US"/>
              <a:pPr>
                <a:defRPr/>
              </a:pPr>
              <a:t>‹#›</a:t>
            </a:fld>
            <a:endParaRPr lang="zh-CN" altLang="en-US"/>
          </a:p>
        </p:txBody>
      </p:sp>
    </p:spTree>
    <p:extLst>
      <p:ext uri="{BB962C8B-B14F-4D97-AF65-F5344CB8AC3E}">
        <p14:creationId xmlns:p14="http://schemas.microsoft.com/office/powerpoint/2010/main" val="1197480200"/>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4593AD4-D3BF-459D-BE3E-3542CBCBDA34}"/>
              </a:ext>
            </a:extLst>
          </p:cNvPr>
          <p:cNvSpPr>
            <a:spLocks noChangeArrowheads="1"/>
          </p:cNvSpPr>
          <p:nvPr userDrawn="1"/>
        </p:nvSpPr>
        <p:spPr bwMode="auto">
          <a:xfrm>
            <a:off x="-31750" y="-60325"/>
            <a:ext cx="12223751" cy="6918325"/>
          </a:xfrm>
          <a:prstGeom prst="rect">
            <a:avLst/>
          </a:prstGeom>
          <a:gradFill rotWithShape="1">
            <a:gsLst>
              <a:gs pos="0">
                <a:srgbClr val="FFFFFF"/>
              </a:gs>
              <a:gs pos="63000">
                <a:srgbClr val="FFFFFF"/>
              </a:gs>
              <a:gs pos="100000">
                <a:srgbClr val="DCE6F2"/>
              </a:gs>
            </a:gsLst>
            <a:lin ang="15240000"/>
          </a:gradFill>
          <a:ln>
            <a:noFill/>
          </a:ln>
        </p:spPr>
        <p:txBody>
          <a:bodyP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eaLnBrk="1" hangingPunct="1">
              <a:defRPr/>
            </a:pPr>
            <a:endParaRPr lang="zh-CN" altLang="en-US" sz="1350"/>
          </a:p>
        </p:txBody>
      </p:sp>
      <p:sp>
        <p:nvSpPr>
          <p:cNvPr id="4" name="Hexagon 9">
            <a:extLst>
              <a:ext uri="{FF2B5EF4-FFF2-40B4-BE49-F238E27FC236}">
                <a16:creationId xmlns:a16="http://schemas.microsoft.com/office/drawing/2014/main" id="{F86FB0AA-42E1-4303-A60C-8766017C8372}"/>
              </a:ext>
            </a:extLst>
          </p:cNvPr>
          <p:cNvSpPr>
            <a:spLocks noChangeArrowheads="1"/>
          </p:cNvSpPr>
          <p:nvPr userDrawn="1"/>
        </p:nvSpPr>
        <p:spPr bwMode="auto">
          <a:xfrm>
            <a:off x="57152" y="1657351"/>
            <a:ext cx="1096433" cy="822325"/>
          </a:xfrm>
          <a:prstGeom prst="hexagon">
            <a:avLst>
              <a:gd name="adj" fmla="val 25000"/>
              <a:gd name="vf" fmla="val 115470"/>
            </a:avLst>
          </a:prstGeom>
          <a:solidFill>
            <a:srgbClr val="FFFFFF">
              <a:alpha val="49019"/>
            </a:srgbClr>
          </a:solidFill>
          <a:ln>
            <a:noFill/>
          </a:ln>
        </p:spPr>
        <p:txBody>
          <a:bodyP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eaLnBrk="1" hangingPunct="1">
              <a:defRPr/>
            </a:pPr>
            <a:endParaRPr lang="zh-CN" altLang="en-US" sz="1350"/>
          </a:p>
        </p:txBody>
      </p:sp>
      <p:sp>
        <p:nvSpPr>
          <p:cNvPr id="5" name="Hexagon 10">
            <a:extLst>
              <a:ext uri="{FF2B5EF4-FFF2-40B4-BE49-F238E27FC236}">
                <a16:creationId xmlns:a16="http://schemas.microsoft.com/office/drawing/2014/main" id="{AAE75BEF-9915-4850-8F0F-D90D35A07F5D}"/>
              </a:ext>
            </a:extLst>
          </p:cNvPr>
          <p:cNvSpPr>
            <a:spLocks noChangeArrowheads="1"/>
          </p:cNvSpPr>
          <p:nvPr userDrawn="1"/>
        </p:nvSpPr>
        <p:spPr bwMode="auto">
          <a:xfrm>
            <a:off x="920752" y="1236663"/>
            <a:ext cx="1096433" cy="823912"/>
          </a:xfrm>
          <a:prstGeom prst="hexagon">
            <a:avLst>
              <a:gd name="adj" fmla="val 25000"/>
              <a:gd name="vf" fmla="val 115470"/>
            </a:avLst>
          </a:prstGeom>
          <a:solidFill>
            <a:srgbClr val="FFFFFF">
              <a:alpha val="49019"/>
            </a:srgbClr>
          </a:solidFill>
          <a:ln>
            <a:noFill/>
          </a:ln>
        </p:spPr>
        <p:txBody>
          <a:bodyP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eaLnBrk="1" hangingPunct="1">
              <a:defRPr/>
            </a:pPr>
            <a:endParaRPr lang="zh-CN" altLang="en-US" sz="1350"/>
          </a:p>
        </p:txBody>
      </p:sp>
      <p:pic>
        <p:nvPicPr>
          <p:cNvPr id="6" name="Picture 11" descr="EBSCO logo.png">
            <a:extLst>
              <a:ext uri="{FF2B5EF4-FFF2-40B4-BE49-F238E27FC236}">
                <a16:creationId xmlns:a16="http://schemas.microsoft.com/office/drawing/2014/main" id="{A479A80B-C936-49F6-B88E-D63194CA78C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45617" y="6096000"/>
            <a:ext cx="193040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exagon 12">
            <a:extLst>
              <a:ext uri="{FF2B5EF4-FFF2-40B4-BE49-F238E27FC236}">
                <a16:creationId xmlns:a16="http://schemas.microsoft.com/office/drawing/2014/main" id="{C288F945-59E4-4C75-AE85-C8E37665CA66}"/>
              </a:ext>
            </a:extLst>
          </p:cNvPr>
          <p:cNvSpPr>
            <a:spLocks noChangeArrowheads="1"/>
          </p:cNvSpPr>
          <p:nvPr userDrawn="1"/>
        </p:nvSpPr>
        <p:spPr bwMode="auto">
          <a:xfrm>
            <a:off x="1790701" y="1647825"/>
            <a:ext cx="1096433" cy="823913"/>
          </a:xfrm>
          <a:prstGeom prst="hexagon">
            <a:avLst>
              <a:gd name="adj" fmla="val 25000"/>
              <a:gd name="vf" fmla="val 115470"/>
            </a:avLst>
          </a:prstGeom>
          <a:solidFill>
            <a:srgbClr val="FFFFFF">
              <a:alpha val="49019"/>
            </a:srgbClr>
          </a:solidFill>
          <a:ln>
            <a:noFill/>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eaLnBrk="1" hangingPunct="1">
              <a:defRPr/>
            </a:pPr>
            <a:endParaRPr lang="en-US" altLang="zh-CN" sz="1350">
              <a:solidFill>
                <a:srgbClr val="FFFFFF"/>
              </a:solidFill>
              <a:latin typeface="Calibri" pitchFamily="34" charset="0"/>
            </a:endParaRPr>
          </a:p>
        </p:txBody>
      </p:sp>
      <p:sp>
        <p:nvSpPr>
          <p:cNvPr id="8" name="Hexagon 13">
            <a:extLst>
              <a:ext uri="{FF2B5EF4-FFF2-40B4-BE49-F238E27FC236}">
                <a16:creationId xmlns:a16="http://schemas.microsoft.com/office/drawing/2014/main" id="{A76B81DB-C863-468C-B0E7-066A941EBB5E}"/>
              </a:ext>
            </a:extLst>
          </p:cNvPr>
          <p:cNvSpPr>
            <a:spLocks noChangeArrowheads="1"/>
          </p:cNvSpPr>
          <p:nvPr userDrawn="1"/>
        </p:nvSpPr>
        <p:spPr bwMode="auto">
          <a:xfrm>
            <a:off x="1784351" y="817564"/>
            <a:ext cx="1098549" cy="822325"/>
          </a:xfrm>
          <a:prstGeom prst="hexagon">
            <a:avLst>
              <a:gd name="adj" fmla="val 25048"/>
              <a:gd name="vf" fmla="val 115470"/>
            </a:avLst>
          </a:prstGeom>
          <a:solidFill>
            <a:srgbClr val="FFFFFF">
              <a:alpha val="49019"/>
            </a:srgbClr>
          </a:solidFill>
          <a:ln>
            <a:noFill/>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eaLnBrk="1" hangingPunct="1">
              <a:defRPr/>
            </a:pPr>
            <a:endParaRPr lang="en-US" altLang="zh-CN" sz="1350">
              <a:solidFill>
                <a:srgbClr val="FFFFFF"/>
              </a:solidFill>
              <a:latin typeface="Calibri" pitchFamily="34" charset="0"/>
            </a:endParaRPr>
          </a:p>
        </p:txBody>
      </p:sp>
      <p:sp>
        <p:nvSpPr>
          <p:cNvPr id="9" name="Hexagon 14">
            <a:extLst>
              <a:ext uri="{FF2B5EF4-FFF2-40B4-BE49-F238E27FC236}">
                <a16:creationId xmlns:a16="http://schemas.microsoft.com/office/drawing/2014/main" id="{1E3533E0-56DB-4881-AB08-C74AEBD24151}"/>
              </a:ext>
            </a:extLst>
          </p:cNvPr>
          <p:cNvSpPr>
            <a:spLocks noChangeArrowheads="1"/>
          </p:cNvSpPr>
          <p:nvPr userDrawn="1"/>
        </p:nvSpPr>
        <p:spPr bwMode="auto">
          <a:xfrm>
            <a:off x="2660652" y="1220789"/>
            <a:ext cx="1096433" cy="822325"/>
          </a:xfrm>
          <a:prstGeom prst="hexagon">
            <a:avLst>
              <a:gd name="adj" fmla="val 25000"/>
              <a:gd name="vf" fmla="val 115470"/>
            </a:avLst>
          </a:prstGeom>
          <a:solidFill>
            <a:srgbClr val="FFFFFF">
              <a:alpha val="49019"/>
            </a:srgbClr>
          </a:solidFill>
          <a:ln>
            <a:noFill/>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eaLnBrk="1" hangingPunct="1">
              <a:defRPr/>
            </a:pPr>
            <a:endParaRPr lang="en-US" altLang="zh-CN" sz="1350">
              <a:solidFill>
                <a:srgbClr val="FFFFFF"/>
              </a:solidFill>
              <a:latin typeface="Calibri" pitchFamily="34" charset="0"/>
            </a:endParaRPr>
          </a:p>
        </p:txBody>
      </p:sp>
      <p:sp>
        <p:nvSpPr>
          <p:cNvPr id="2" name="Title 1"/>
          <p:cNvSpPr>
            <a:spLocks noGrp="1"/>
          </p:cNvSpPr>
          <p:nvPr>
            <p:ph type="ctrTitle"/>
          </p:nvPr>
        </p:nvSpPr>
        <p:spPr>
          <a:xfrm>
            <a:off x="0" y="2667003"/>
            <a:ext cx="12192000" cy="784225"/>
          </a:xfrm>
        </p:spPr>
        <p:txBody>
          <a:bodyPr/>
          <a:lstStyle>
            <a:lvl1pPr>
              <a:defRPr sz="3600"/>
            </a:lvl1pPr>
          </a:lstStyle>
          <a:p>
            <a:r>
              <a:rPr lang="en-US" dirty="0"/>
              <a:t>Click to edit Master title style</a:t>
            </a:r>
          </a:p>
        </p:txBody>
      </p:sp>
    </p:spTree>
    <p:extLst>
      <p:ext uri="{BB962C8B-B14F-4D97-AF65-F5344CB8AC3E}">
        <p14:creationId xmlns:p14="http://schemas.microsoft.com/office/powerpoint/2010/main" val="404339572"/>
      </p:ext>
    </p:extLst>
  </p:cSld>
  <p:clrMapOvr>
    <a:masterClrMapping/>
  </p:clrMapOvr>
  <p:transition>
    <p:fade/>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3" name="Rectangle 5">
            <a:extLst>
              <a:ext uri="{FF2B5EF4-FFF2-40B4-BE49-F238E27FC236}">
                <a16:creationId xmlns:a16="http://schemas.microsoft.com/office/drawing/2014/main" id="{359FE888-7FAD-447C-B800-AD544E2BFF66}"/>
              </a:ext>
            </a:extLst>
          </p:cNvPr>
          <p:cNvSpPr>
            <a:spLocks noChangeArrowheads="1"/>
          </p:cNvSpPr>
          <p:nvPr userDrawn="1"/>
        </p:nvSpPr>
        <p:spPr bwMode="auto">
          <a:xfrm>
            <a:off x="-31750" y="-60325"/>
            <a:ext cx="12223751" cy="6918325"/>
          </a:xfrm>
          <a:prstGeom prst="rect">
            <a:avLst/>
          </a:prstGeom>
          <a:gradFill rotWithShape="1">
            <a:gsLst>
              <a:gs pos="0">
                <a:srgbClr val="FFFFFF"/>
              </a:gs>
              <a:gs pos="63000">
                <a:srgbClr val="FFFFFF"/>
              </a:gs>
              <a:gs pos="100000">
                <a:srgbClr val="DCE6F2"/>
              </a:gs>
            </a:gsLst>
            <a:lin ang="15240000"/>
          </a:gradFill>
          <a:ln>
            <a:noFill/>
          </a:ln>
        </p:spPr>
        <p:txBody>
          <a:bodyP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defTabSz="514350" eaLnBrk="1" hangingPunct="1">
              <a:defRPr/>
            </a:pPr>
            <a:endParaRPr lang="zh-CN" altLang="en-US" sz="1013" baseline="0">
              <a:solidFill>
                <a:srgbClr val="000000"/>
              </a:solidFill>
              <a:cs typeface="+mn-cs"/>
            </a:endParaRPr>
          </a:p>
        </p:txBody>
      </p:sp>
      <p:sp>
        <p:nvSpPr>
          <p:cNvPr id="4" name="Hexagon 9">
            <a:extLst>
              <a:ext uri="{FF2B5EF4-FFF2-40B4-BE49-F238E27FC236}">
                <a16:creationId xmlns:a16="http://schemas.microsoft.com/office/drawing/2014/main" id="{287F9936-BCCB-4452-B837-A9AA8F0125B1}"/>
              </a:ext>
            </a:extLst>
          </p:cNvPr>
          <p:cNvSpPr>
            <a:spLocks noChangeArrowheads="1"/>
          </p:cNvSpPr>
          <p:nvPr userDrawn="1"/>
        </p:nvSpPr>
        <p:spPr bwMode="auto">
          <a:xfrm>
            <a:off x="57152" y="1657351"/>
            <a:ext cx="1096433" cy="822325"/>
          </a:xfrm>
          <a:prstGeom prst="hexagon">
            <a:avLst>
              <a:gd name="adj" fmla="val 25000"/>
              <a:gd name="vf" fmla="val 115470"/>
            </a:avLst>
          </a:prstGeom>
          <a:solidFill>
            <a:srgbClr val="FFFFFF">
              <a:alpha val="49019"/>
            </a:srgbClr>
          </a:solidFill>
          <a:ln>
            <a:noFill/>
          </a:ln>
        </p:spPr>
        <p:txBody>
          <a:bodyP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defTabSz="514350" eaLnBrk="1" hangingPunct="1">
              <a:defRPr/>
            </a:pPr>
            <a:endParaRPr lang="zh-CN" altLang="en-US" sz="1013" baseline="0">
              <a:solidFill>
                <a:srgbClr val="000000"/>
              </a:solidFill>
              <a:cs typeface="+mn-cs"/>
            </a:endParaRPr>
          </a:p>
        </p:txBody>
      </p:sp>
      <p:sp>
        <p:nvSpPr>
          <p:cNvPr id="5" name="Hexagon 10">
            <a:extLst>
              <a:ext uri="{FF2B5EF4-FFF2-40B4-BE49-F238E27FC236}">
                <a16:creationId xmlns:a16="http://schemas.microsoft.com/office/drawing/2014/main" id="{B0E17196-30A9-4344-A39C-968D27B67458}"/>
              </a:ext>
            </a:extLst>
          </p:cNvPr>
          <p:cNvSpPr>
            <a:spLocks noChangeArrowheads="1"/>
          </p:cNvSpPr>
          <p:nvPr userDrawn="1"/>
        </p:nvSpPr>
        <p:spPr bwMode="auto">
          <a:xfrm>
            <a:off x="920752" y="1236663"/>
            <a:ext cx="1096433" cy="823912"/>
          </a:xfrm>
          <a:prstGeom prst="hexagon">
            <a:avLst>
              <a:gd name="adj" fmla="val 25000"/>
              <a:gd name="vf" fmla="val 115470"/>
            </a:avLst>
          </a:prstGeom>
          <a:solidFill>
            <a:srgbClr val="FFFFFF">
              <a:alpha val="49019"/>
            </a:srgbClr>
          </a:solidFill>
          <a:ln>
            <a:noFill/>
          </a:ln>
        </p:spPr>
        <p:txBody>
          <a:bodyP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defTabSz="514350" eaLnBrk="1" hangingPunct="1">
              <a:defRPr/>
            </a:pPr>
            <a:endParaRPr lang="zh-CN" altLang="en-US" sz="1013" baseline="0">
              <a:solidFill>
                <a:srgbClr val="000000"/>
              </a:solidFill>
              <a:cs typeface="+mn-cs"/>
            </a:endParaRPr>
          </a:p>
        </p:txBody>
      </p:sp>
      <p:pic>
        <p:nvPicPr>
          <p:cNvPr id="6" name="Picture 11" descr="EBSCO logo.png">
            <a:extLst>
              <a:ext uri="{FF2B5EF4-FFF2-40B4-BE49-F238E27FC236}">
                <a16:creationId xmlns:a16="http://schemas.microsoft.com/office/drawing/2014/main" id="{BB0684F9-39F7-4B25-93DD-370B79A1B84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45617" y="6096000"/>
            <a:ext cx="193040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exagon 12">
            <a:extLst>
              <a:ext uri="{FF2B5EF4-FFF2-40B4-BE49-F238E27FC236}">
                <a16:creationId xmlns:a16="http://schemas.microsoft.com/office/drawing/2014/main" id="{3D4C28A4-7984-4067-885F-8F58549460E0}"/>
              </a:ext>
            </a:extLst>
          </p:cNvPr>
          <p:cNvSpPr>
            <a:spLocks noChangeArrowheads="1"/>
          </p:cNvSpPr>
          <p:nvPr userDrawn="1"/>
        </p:nvSpPr>
        <p:spPr bwMode="auto">
          <a:xfrm>
            <a:off x="1790701" y="1647825"/>
            <a:ext cx="1096433" cy="823913"/>
          </a:xfrm>
          <a:prstGeom prst="hexagon">
            <a:avLst>
              <a:gd name="adj" fmla="val 25000"/>
              <a:gd name="vf" fmla="val 115470"/>
            </a:avLst>
          </a:prstGeom>
          <a:solidFill>
            <a:srgbClr val="FFFFFF">
              <a:alpha val="49019"/>
            </a:srgbClr>
          </a:solidFill>
          <a:ln>
            <a:noFill/>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defTabSz="514350" eaLnBrk="1" hangingPunct="1">
              <a:defRPr/>
            </a:pPr>
            <a:endParaRPr lang="en-US" altLang="zh-CN" sz="1013" baseline="0">
              <a:solidFill>
                <a:srgbClr val="FFFFFF"/>
              </a:solidFill>
              <a:latin typeface="Calibri" pitchFamily="34" charset="0"/>
              <a:ea typeface="宋体" panose="02010600030101010101" pitchFamily="2" charset="-122"/>
              <a:cs typeface="+mn-cs"/>
            </a:endParaRPr>
          </a:p>
        </p:txBody>
      </p:sp>
      <p:sp>
        <p:nvSpPr>
          <p:cNvPr id="8" name="Hexagon 13">
            <a:extLst>
              <a:ext uri="{FF2B5EF4-FFF2-40B4-BE49-F238E27FC236}">
                <a16:creationId xmlns:a16="http://schemas.microsoft.com/office/drawing/2014/main" id="{7D7F263E-CB66-495A-AB75-9FE59B0D5CD7}"/>
              </a:ext>
            </a:extLst>
          </p:cNvPr>
          <p:cNvSpPr>
            <a:spLocks noChangeArrowheads="1"/>
          </p:cNvSpPr>
          <p:nvPr userDrawn="1"/>
        </p:nvSpPr>
        <p:spPr bwMode="auto">
          <a:xfrm>
            <a:off x="1784351" y="817564"/>
            <a:ext cx="1098549" cy="822325"/>
          </a:xfrm>
          <a:prstGeom prst="hexagon">
            <a:avLst>
              <a:gd name="adj" fmla="val 25048"/>
              <a:gd name="vf" fmla="val 115470"/>
            </a:avLst>
          </a:prstGeom>
          <a:solidFill>
            <a:srgbClr val="FFFFFF">
              <a:alpha val="49019"/>
            </a:srgbClr>
          </a:solidFill>
          <a:ln>
            <a:noFill/>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defTabSz="514350" eaLnBrk="1" hangingPunct="1">
              <a:defRPr/>
            </a:pPr>
            <a:endParaRPr lang="en-US" altLang="zh-CN" sz="1013" baseline="0">
              <a:solidFill>
                <a:srgbClr val="FFFFFF"/>
              </a:solidFill>
              <a:latin typeface="Calibri" pitchFamily="34" charset="0"/>
              <a:ea typeface="宋体" panose="02010600030101010101" pitchFamily="2" charset="-122"/>
              <a:cs typeface="+mn-cs"/>
            </a:endParaRPr>
          </a:p>
        </p:txBody>
      </p:sp>
      <p:sp>
        <p:nvSpPr>
          <p:cNvPr id="9" name="Hexagon 14">
            <a:extLst>
              <a:ext uri="{FF2B5EF4-FFF2-40B4-BE49-F238E27FC236}">
                <a16:creationId xmlns:a16="http://schemas.microsoft.com/office/drawing/2014/main" id="{62E3C2D1-3DE7-4E85-87CD-6DB050FFFC16}"/>
              </a:ext>
            </a:extLst>
          </p:cNvPr>
          <p:cNvSpPr>
            <a:spLocks noChangeArrowheads="1"/>
          </p:cNvSpPr>
          <p:nvPr userDrawn="1"/>
        </p:nvSpPr>
        <p:spPr bwMode="auto">
          <a:xfrm>
            <a:off x="2660652" y="1220789"/>
            <a:ext cx="1096433" cy="822325"/>
          </a:xfrm>
          <a:prstGeom prst="hexagon">
            <a:avLst>
              <a:gd name="adj" fmla="val 25000"/>
              <a:gd name="vf" fmla="val 115470"/>
            </a:avLst>
          </a:prstGeom>
          <a:solidFill>
            <a:srgbClr val="FFFFFF">
              <a:alpha val="49019"/>
            </a:srgbClr>
          </a:solidFill>
          <a:ln>
            <a:noFill/>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defTabSz="514350" eaLnBrk="1" hangingPunct="1">
              <a:defRPr/>
            </a:pPr>
            <a:endParaRPr lang="en-US" altLang="zh-CN" sz="1013" baseline="0">
              <a:solidFill>
                <a:srgbClr val="FFFFFF"/>
              </a:solidFill>
              <a:latin typeface="Calibri" pitchFamily="34" charset="0"/>
              <a:ea typeface="宋体" panose="02010600030101010101" pitchFamily="2" charset="-122"/>
              <a:cs typeface="+mn-cs"/>
            </a:endParaRPr>
          </a:p>
        </p:txBody>
      </p:sp>
      <p:sp>
        <p:nvSpPr>
          <p:cNvPr id="2" name="Title 1"/>
          <p:cNvSpPr>
            <a:spLocks noGrp="1"/>
          </p:cNvSpPr>
          <p:nvPr>
            <p:ph type="ctrTitle"/>
          </p:nvPr>
        </p:nvSpPr>
        <p:spPr>
          <a:xfrm>
            <a:off x="0" y="2667005"/>
            <a:ext cx="12192000" cy="784225"/>
          </a:xfrm>
        </p:spPr>
        <p:txBody>
          <a:bodyPr/>
          <a:lstStyle>
            <a:lvl1pPr>
              <a:defRPr sz="2700"/>
            </a:lvl1pPr>
          </a:lstStyle>
          <a:p>
            <a:r>
              <a:rPr lang="en-US" dirty="0"/>
              <a:t>Click to edit Master title style</a:t>
            </a:r>
          </a:p>
        </p:txBody>
      </p:sp>
    </p:spTree>
    <p:extLst>
      <p:ext uri="{BB962C8B-B14F-4D97-AF65-F5344CB8AC3E}">
        <p14:creationId xmlns:p14="http://schemas.microsoft.com/office/powerpoint/2010/main" val="174142639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49796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125539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1_Title Slide for Product">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313545"/>
            <a:ext cx="10363200" cy="756005"/>
          </a:xfrm>
        </p:spPr>
        <p:txBody>
          <a:bodyPr anchor="t" anchorCtr="0"/>
          <a:lstStyle>
            <a:lvl1pPr algn="ctr">
              <a:defRPr sz="3600">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914400" y="4069550"/>
            <a:ext cx="10363200" cy="760868"/>
          </a:xfrm>
        </p:spPr>
        <p:txBody>
          <a:bodyPr anchor="t" anchorCtr="0"/>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Text Placeholder 5"/>
          <p:cNvSpPr>
            <a:spLocks noGrp="1"/>
          </p:cNvSpPr>
          <p:nvPr>
            <p:ph type="body" sz="quarter" idx="10"/>
          </p:nvPr>
        </p:nvSpPr>
        <p:spPr>
          <a:xfrm>
            <a:off x="914400" y="668826"/>
            <a:ext cx="10363200" cy="1125537"/>
          </a:xfrm>
        </p:spPr>
        <p:txBody>
          <a:bodyPr/>
          <a:lstStyle>
            <a:lvl1pPr marL="0" indent="0" algn="ctr" defTabSz="914400" rtl="0" eaLnBrk="1" latinLnBrk="0" hangingPunct="1">
              <a:lnSpc>
                <a:spcPct val="110000"/>
              </a:lnSpc>
              <a:spcBef>
                <a:spcPct val="0"/>
              </a:spcBef>
              <a:buNone/>
              <a:defRPr lang="en-US" sz="4400" b="0" kern="1200" dirty="0" smtClean="0">
                <a:solidFill>
                  <a:schemeClr val="bg1"/>
                </a:solidFill>
                <a:latin typeface="+mj-lt"/>
                <a:ea typeface="+mj-ea"/>
                <a:cs typeface="+mj-cs"/>
              </a:defRPr>
            </a:lvl1pPr>
            <a:lvl2pPr marL="4572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2pPr>
            <a:lvl3pPr marL="9144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3pPr>
            <a:lvl4pPr marL="13716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4pPr>
            <a:lvl5pPr marL="1828800" indent="0" algn="ctr" defTabSz="914400" rtl="0" eaLnBrk="1" latinLnBrk="0" hangingPunct="1">
              <a:lnSpc>
                <a:spcPct val="110000"/>
              </a:lnSpc>
              <a:spcBef>
                <a:spcPct val="0"/>
              </a:spcBef>
              <a:buNone/>
              <a:defRPr lang="en-US" sz="3600" b="0" kern="1200" dirty="0">
                <a:solidFill>
                  <a:schemeClr val="tx2"/>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81651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2_Title Slide for Product">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193633"/>
            <a:ext cx="10363200" cy="756005"/>
          </a:xfrm>
        </p:spPr>
        <p:txBody>
          <a:bodyPr anchor="t" anchorCtr="0"/>
          <a:lstStyle>
            <a:lvl1pPr algn="ctr">
              <a:defRPr sz="2000">
                <a:solidFill>
                  <a:schemeClr val="tx2"/>
                </a:solidFill>
              </a:defRPr>
            </a:lvl1pPr>
          </a:lstStyle>
          <a:p>
            <a:r>
              <a:rPr lang="en-US" dirty="0"/>
              <a:t>Click to edit Master title style</a:t>
            </a:r>
          </a:p>
        </p:txBody>
      </p:sp>
      <p:sp>
        <p:nvSpPr>
          <p:cNvPr id="6" name="Text Placeholder 5"/>
          <p:cNvSpPr>
            <a:spLocks noGrp="1"/>
          </p:cNvSpPr>
          <p:nvPr>
            <p:ph type="body" sz="quarter" idx="10"/>
          </p:nvPr>
        </p:nvSpPr>
        <p:spPr>
          <a:xfrm>
            <a:off x="914400" y="2633583"/>
            <a:ext cx="10363200" cy="1125537"/>
          </a:xfrm>
        </p:spPr>
        <p:txBody>
          <a:bodyPr anchor="ctr"/>
          <a:lstStyle>
            <a:lvl1pPr marL="0" indent="0" algn="ctr" defTabSz="914400" rtl="0" eaLnBrk="1" latinLnBrk="0" hangingPunct="1">
              <a:lnSpc>
                <a:spcPct val="110000"/>
              </a:lnSpc>
              <a:spcBef>
                <a:spcPct val="0"/>
              </a:spcBef>
              <a:buNone/>
              <a:defRPr lang="en-US" sz="4000" b="0" kern="1200" dirty="0" smtClean="0">
                <a:solidFill>
                  <a:schemeClr val="bg1"/>
                </a:solidFill>
                <a:latin typeface="+mj-lt"/>
                <a:ea typeface="+mj-ea"/>
                <a:cs typeface="+mj-cs"/>
              </a:defRPr>
            </a:lvl1pPr>
            <a:lvl2pPr marL="4572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2pPr>
            <a:lvl3pPr marL="9144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3pPr>
            <a:lvl4pPr marL="13716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4pPr>
            <a:lvl5pPr marL="1828800" indent="0" algn="ctr" defTabSz="914400" rtl="0" eaLnBrk="1" latinLnBrk="0" hangingPunct="1">
              <a:lnSpc>
                <a:spcPct val="110000"/>
              </a:lnSpc>
              <a:spcBef>
                <a:spcPct val="0"/>
              </a:spcBef>
              <a:buNone/>
              <a:defRPr lang="en-US" sz="3600" b="0" kern="1200" dirty="0">
                <a:solidFill>
                  <a:schemeClr val="tx2"/>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339546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4008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4_Title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838200" y="977030"/>
            <a:ext cx="4347575" cy="1325563"/>
          </a:xfrm>
        </p:spPr>
        <p:txBody>
          <a:bodyPr anchor="t"/>
          <a:lstStyle/>
          <a:p>
            <a:r>
              <a:rPr lang="en-US" dirty="0"/>
              <a:t>Click to edit Master title style</a:t>
            </a:r>
          </a:p>
        </p:txBody>
      </p:sp>
      <p:sp>
        <p:nvSpPr>
          <p:cNvPr id="3" name="Content Placeholder 2"/>
          <p:cNvSpPr>
            <a:spLocks noGrp="1"/>
          </p:cNvSpPr>
          <p:nvPr>
            <p:ph idx="1"/>
          </p:nvPr>
        </p:nvSpPr>
        <p:spPr>
          <a:xfrm>
            <a:off x="5536504" y="977030"/>
            <a:ext cx="5817296" cy="500628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93176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2_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838200" y="2295939"/>
            <a:ext cx="10515600" cy="36873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5"/>
          <p:cNvSpPr>
            <a:spLocks noGrp="1"/>
          </p:cNvSpPr>
          <p:nvPr>
            <p:ph type="body" sz="quarter" idx="10"/>
          </p:nvPr>
        </p:nvSpPr>
        <p:spPr>
          <a:xfrm>
            <a:off x="838200" y="1665961"/>
            <a:ext cx="10515600" cy="629977"/>
          </a:xfrm>
        </p:spPr>
        <p:txBody>
          <a:bodyPr/>
          <a:lstStyle>
            <a:lvl1pPr marL="0" indent="0" algn="l" defTabSz="914400" rtl="0" eaLnBrk="1" latinLnBrk="0" hangingPunct="1">
              <a:lnSpc>
                <a:spcPct val="110000"/>
              </a:lnSpc>
              <a:spcBef>
                <a:spcPct val="0"/>
              </a:spcBef>
              <a:buNone/>
              <a:defRPr lang="en-US" sz="2400" b="0" kern="1200" dirty="0" smtClean="0">
                <a:solidFill>
                  <a:schemeClr val="tx2"/>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1324689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type="obj" preserve="1">
  <p:cSld name="Title and Para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marL="0" indent="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Tree>
    <p:extLst>
      <p:ext uri="{BB962C8B-B14F-4D97-AF65-F5344CB8AC3E}">
        <p14:creationId xmlns:p14="http://schemas.microsoft.com/office/powerpoint/2010/main" val="209143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type="obj" preserve="1">
  <p:cSld name="2_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838200" y="1068309"/>
            <a:ext cx="4347575" cy="1325563"/>
          </a:xfrm>
        </p:spPr>
        <p:txBody>
          <a:bodyPr anchor="t"/>
          <a:lstStyle/>
          <a:p>
            <a:r>
              <a:rPr lang="en-US" dirty="0"/>
              <a:t>Click to edit Master title style</a:t>
            </a:r>
          </a:p>
        </p:txBody>
      </p:sp>
      <p:sp>
        <p:nvSpPr>
          <p:cNvPr id="3" name="Content Placeholder 2"/>
          <p:cNvSpPr>
            <a:spLocks noGrp="1"/>
          </p:cNvSpPr>
          <p:nvPr>
            <p:ph idx="1"/>
          </p:nvPr>
        </p:nvSpPr>
        <p:spPr>
          <a:xfrm>
            <a:off x="5536504" y="1068309"/>
            <a:ext cx="5817295" cy="4351338"/>
          </a:xfrm>
        </p:spPr>
        <p:txBody>
          <a:bodyPr/>
          <a:lstStyle>
            <a:lvl1pPr marL="0" indent="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dirty="0"/>
              <a:t>Click to edit Master text styles</a:t>
            </a:r>
          </a:p>
        </p:txBody>
      </p:sp>
    </p:spTree>
    <p:extLst>
      <p:ext uri="{BB962C8B-B14F-4D97-AF65-F5344CB8AC3E}">
        <p14:creationId xmlns:p14="http://schemas.microsoft.com/office/powerpoint/2010/main" val="2275107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517044"/>
            <a:ext cx="10515600" cy="1997555"/>
          </a:xfrm>
        </p:spPr>
        <p:txBody>
          <a:bodyPr anchor="b"/>
          <a:lstStyle>
            <a:lvl1pPr algn="ctr">
              <a:defRPr sz="4800"/>
            </a:lvl1pPr>
          </a:lstStyle>
          <a:p>
            <a:r>
              <a:rPr lang="en-US" dirty="0"/>
              <a:t>Click to edit Master title style</a:t>
            </a:r>
          </a:p>
        </p:txBody>
      </p:sp>
    </p:spTree>
    <p:extLst>
      <p:ext uri="{BB962C8B-B14F-4D97-AF65-F5344CB8AC3E}">
        <p14:creationId xmlns:p14="http://schemas.microsoft.com/office/powerpoint/2010/main" val="2664634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517045"/>
            <a:ext cx="10515600" cy="1997555"/>
          </a:xfrm>
        </p:spPr>
        <p:txBody>
          <a:bodyPr anchor="b"/>
          <a:lstStyle>
            <a:lvl1pPr algn="ctr">
              <a:defRPr sz="4800"/>
            </a:lvl1pPr>
          </a:lstStyle>
          <a:p>
            <a:r>
              <a:rPr lang="en-US" dirty="0"/>
              <a:t>Click to edit Master title style</a:t>
            </a:r>
          </a:p>
        </p:txBody>
      </p:sp>
      <p:sp>
        <p:nvSpPr>
          <p:cNvPr id="3" name="Text Placeholder 2"/>
          <p:cNvSpPr>
            <a:spLocks noGrp="1"/>
          </p:cNvSpPr>
          <p:nvPr>
            <p:ph type="body" idx="1"/>
          </p:nvPr>
        </p:nvSpPr>
        <p:spPr>
          <a:xfrm>
            <a:off x="831851" y="2879934"/>
            <a:ext cx="10515600" cy="1500187"/>
          </a:xfrm>
        </p:spPr>
        <p:txBody>
          <a:bodyPr/>
          <a:lstStyle>
            <a:lvl1pPr marL="0" indent="0" algn="ctr">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799292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3" name="Rectangle 2"/>
          <p:cNvSpPr/>
          <p:nvPr userDrawn="1"/>
        </p:nvSpPr>
        <p:spPr>
          <a:xfrm>
            <a:off x="0" y="1"/>
            <a:ext cx="12192000" cy="21273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p:cNvSpPr/>
          <p:nvPr userDrawn="1"/>
        </p:nvSpPr>
        <p:spPr>
          <a:xfrm flipH="1">
            <a:off x="-1" y="1"/>
            <a:ext cx="12192000" cy="2124222"/>
          </a:xfrm>
          <a:prstGeom prst="triangle">
            <a:avLst>
              <a:gd name="adj" fmla="val 0"/>
            </a:avLst>
          </a:prstGeom>
          <a:solidFill>
            <a:srgbClr val="00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171483"/>
            <a:ext cx="10515600" cy="1783926"/>
          </a:xfrm>
        </p:spPr>
        <p:txBody>
          <a:bodyPr anchor="b"/>
          <a:lstStyle>
            <a:lvl1pPr algn="ctr">
              <a:defRPr>
                <a:solidFill>
                  <a:schemeClr val="bg1"/>
                </a:solidFill>
              </a:defRPr>
            </a:lvl1pPr>
          </a:lstStyle>
          <a:p>
            <a:r>
              <a:rPr lang="en-US"/>
              <a:t>Click to edit Master title style</a:t>
            </a:r>
          </a:p>
        </p:txBody>
      </p:sp>
      <p:sp>
        <p:nvSpPr>
          <p:cNvPr id="5" name="Text Placeholder 5"/>
          <p:cNvSpPr>
            <a:spLocks noGrp="1"/>
          </p:cNvSpPr>
          <p:nvPr>
            <p:ph type="body" sz="quarter" idx="10"/>
          </p:nvPr>
        </p:nvSpPr>
        <p:spPr>
          <a:xfrm>
            <a:off x="838200" y="2298837"/>
            <a:ext cx="10515600" cy="775252"/>
          </a:xfrm>
        </p:spPr>
        <p:txBody>
          <a:bodyPr/>
          <a:lstStyle>
            <a:lvl1pPr marL="0" indent="0" algn="ctr" defTabSz="914400" rtl="0" eaLnBrk="1" latinLnBrk="0" hangingPunct="1">
              <a:lnSpc>
                <a:spcPct val="110000"/>
              </a:lnSpc>
              <a:spcBef>
                <a:spcPct val="0"/>
              </a:spcBef>
              <a:buNone/>
              <a:defRPr lang="en-US" sz="2000" b="0" kern="1200" dirty="0" smtClean="0">
                <a:solidFill>
                  <a:schemeClr val="tx1">
                    <a:lumMod val="65000"/>
                    <a:lumOff val="35000"/>
                  </a:schemeClr>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a:t>Edit Master text styles</a:t>
            </a:r>
          </a:p>
        </p:txBody>
      </p:sp>
    </p:spTree>
    <p:extLst>
      <p:ext uri="{BB962C8B-B14F-4D97-AF65-F5344CB8AC3E}">
        <p14:creationId xmlns:p14="http://schemas.microsoft.com/office/powerpoint/2010/main" val="456446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630496"/>
            <a:ext cx="5181600" cy="45354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630496"/>
            <a:ext cx="5181600" cy="4535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35388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1" y="1630496"/>
            <a:ext cx="3543300" cy="4535450"/>
          </a:xfrm>
        </p:spPr>
        <p:txBody>
          <a:bodyPr/>
          <a:lstStyle>
            <a:lvl1pPr>
              <a:defRPr sz="16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72001" y="1630496"/>
            <a:ext cx="3543300" cy="4535450"/>
          </a:xfrm>
        </p:spPr>
        <p:txBody>
          <a:bodyPr/>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49169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2295939"/>
            <a:ext cx="5181600" cy="38592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2295939"/>
            <a:ext cx="5181600" cy="3859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0"/>
          </p:nvPr>
        </p:nvSpPr>
        <p:spPr>
          <a:xfrm>
            <a:off x="838200" y="1628383"/>
            <a:ext cx="10515600" cy="667555"/>
          </a:xfrm>
        </p:spPr>
        <p:txBody>
          <a:bodyPr/>
          <a:lstStyle>
            <a:lvl1pPr marL="0" indent="0" algn="l" defTabSz="914400" rtl="0" eaLnBrk="1" latinLnBrk="0" hangingPunct="1">
              <a:lnSpc>
                <a:spcPct val="110000"/>
              </a:lnSpc>
              <a:spcBef>
                <a:spcPct val="0"/>
              </a:spcBef>
              <a:buNone/>
              <a:defRPr lang="en-US" sz="2400" b="0" kern="1200" dirty="0" smtClean="0">
                <a:solidFill>
                  <a:schemeClr val="tx2"/>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3889015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475129"/>
            <a:ext cx="10515600" cy="1018977"/>
          </a:xfrm>
        </p:spPr>
        <p:txBody>
          <a:bodyPr/>
          <a:lstStyle/>
          <a:p>
            <a:r>
              <a:rPr lang="en-US" dirty="0"/>
              <a:t>Click to edit Master title style</a:t>
            </a:r>
          </a:p>
        </p:txBody>
      </p:sp>
      <p:sp>
        <p:nvSpPr>
          <p:cNvPr id="3" name="Text Placeholder 2"/>
          <p:cNvSpPr>
            <a:spLocks noGrp="1"/>
          </p:cNvSpPr>
          <p:nvPr>
            <p:ph type="body" idx="1"/>
          </p:nvPr>
        </p:nvSpPr>
        <p:spPr>
          <a:xfrm>
            <a:off x="839789" y="1557193"/>
            <a:ext cx="5157787" cy="697509"/>
          </a:xfrm>
          <a:solidFill>
            <a:schemeClr val="accent2"/>
          </a:solidFill>
        </p:spPr>
        <p:txBody>
          <a:bodyPr anchor="ctr" anchorCtr="0"/>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317789"/>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1" y="1557193"/>
            <a:ext cx="5183188" cy="697509"/>
          </a:xfrm>
          <a:solidFill>
            <a:schemeClr val="accent2"/>
          </a:solidFill>
        </p:spPr>
        <p:txBody>
          <a:bodyPr anchor="ctr" anchorCtr="0"/>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317789"/>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83628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1" y="1630496"/>
            <a:ext cx="3438938" cy="4535450"/>
          </a:xfrm>
        </p:spPr>
        <p:txBody>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376531" y="1630496"/>
            <a:ext cx="3438938" cy="4535450"/>
          </a:xfr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3"/>
          <p:cNvSpPr>
            <a:spLocks noGrp="1"/>
          </p:cNvSpPr>
          <p:nvPr>
            <p:ph sz="half" idx="10"/>
          </p:nvPr>
        </p:nvSpPr>
        <p:spPr>
          <a:xfrm>
            <a:off x="7914861" y="1630496"/>
            <a:ext cx="3438938" cy="4535450"/>
          </a:xfrm>
        </p:spPr>
        <p:txBody>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94561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type="obj" preserve="1">
  <p:cSld name="1_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2423492" y="4701211"/>
            <a:ext cx="7346674" cy="1325563"/>
          </a:xfrm>
        </p:spPr>
        <p:txBody>
          <a:bodyPr anchor="t"/>
          <a:lstStyle>
            <a:lvl1pPr algn="r">
              <a:defRPr sz="2000">
                <a:solidFill>
                  <a:schemeClr val="bg2">
                    <a:lumMod val="50000"/>
                  </a:schemeClr>
                </a:solidFill>
              </a:defRPr>
            </a:lvl1pPr>
          </a:lstStyle>
          <a:p>
            <a:r>
              <a:rPr lang="en-US" dirty="0"/>
              <a:t>Click to edit Master title style</a:t>
            </a:r>
          </a:p>
        </p:txBody>
      </p:sp>
      <p:sp>
        <p:nvSpPr>
          <p:cNvPr id="3" name="Content Placeholder 2"/>
          <p:cNvSpPr>
            <a:spLocks noGrp="1"/>
          </p:cNvSpPr>
          <p:nvPr>
            <p:ph idx="1"/>
          </p:nvPr>
        </p:nvSpPr>
        <p:spPr>
          <a:xfrm>
            <a:off x="2423492" y="1808922"/>
            <a:ext cx="7346674" cy="2733261"/>
          </a:xfrm>
        </p:spPr>
        <p:txBody>
          <a:bodyPr/>
          <a:lstStyle>
            <a:lvl1pPr marL="91440" indent="-45720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dirty="0"/>
              <a:t>Click to edit Master text styles</a:t>
            </a:r>
          </a:p>
        </p:txBody>
      </p:sp>
    </p:spTree>
    <p:extLst>
      <p:ext uri="{BB962C8B-B14F-4D97-AF65-F5344CB8AC3E}">
        <p14:creationId xmlns:p14="http://schemas.microsoft.com/office/powerpoint/2010/main" val="134852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694068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3" name="Rectangle 2"/>
          <p:cNvSpPr/>
          <p:nvPr userDrawn="1"/>
        </p:nvSpPr>
        <p:spPr>
          <a:xfrm>
            <a:off x="0" y="1"/>
            <a:ext cx="12192000" cy="21273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171483"/>
            <a:ext cx="10515600" cy="1783926"/>
          </a:xfrm>
        </p:spPr>
        <p:txBody>
          <a:bodyPr anchor="b"/>
          <a:lstStyle>
            <a:lvl1pPr algn="ctr">
              <a:defRPr sz="4400">
                <a:solidFill>
                  <a:schemeClr val="bg1"/>
                </a:solidFill>
              </a:defRPr>
            </a:lvl1pPr>
          </a:lstStyle>
          <a:p>
            <a:r>
              <a:rPr lang="en-US" dirty="0"/>
              <a:t>Click to edit Master title style</a:t>
            </a:r>
          </a:p>
        </p:txBody>
      </p:sp>
      <p:sp>
        <p:nvSpPr>
          <p:cNvPr id="5" name="Text Placeholder 5"/>
          <p:cNvSpPr>
            <a:spLocks noGrp="1"/>
          </p:cNvSpPr>
          <p:nvPr>
            <p:ph type="body" sz="quarter" idx="10"/>
          </p:nvPr>
        </p:nvSpPr>
        <p:spPr>
          <a:xfrm>
            <a:off x="838200" y="2298837"/>
            <a:ext cx="10515600" cy="775252"/>
          </a:xfrm>
        </p:spPr>
        <p:txBody>
          <a:bodyPr/>
          <a:lstStyle>
            <a:lvl1pPr marL="0" indent="0" algn="ctr" defTabSz="914400" rtl="0" eaLnBrk="1" latinLnBrk="0" hangingPunct="1">
              <a:lnSpc>
                <a:spcPct val="110000"/>
              </a:lnSpc>
              <a:spcBef>
                <a:spcPct val="0"/>
              </a:spcBef>
              <a:buNone/>
              <a:defRPr lang="en-US" sz="2000" b="0" kern="1200" dirty="0" smtClean="0">
                <a:solidFill>
                  <a:schemeClr val="tx1">
                    <a:lumMod val="65000"/>
                    <a:lumOff val="35000"/>
                  </a:schemeClr>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dirty="0"/>
              <a:t>Edit Master text styles</a:t>
            </a:r>
          </a:p>
        </p:txBody>
      </p:sp>
      <p:sp>
        <p:nvSpPr>
          <p:cNvPr id="6" name="Rectangle 5">
            <a:extLst>
              <a:ext uri="{FF2B5EF4-FFF2-40B4-BE49-F238E27FC236}">
                <a16:creationId xmlns:a16="http://schemas.microsoft.com/office/drawing/2014/main" id="{186B0801-AA45-4750-B26A-0926E1E037AF}"/>
              </a:ext>
            </a:extLst>
          </p:cNvPr>
          <p:cNvSpPr/>
          <p:nvPr userDrawn="1"/>
        </p:nvSpPr>
        <p:spPr>
          <a:xfrm>
            <a:off x="0" y="2126891"/>
            <a:ext cx="12192000" cy="1719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257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838200" y="1520687"/>
            <a:ext cx="10515600" cy="775252"/>
          </a:xfrm>
        </p:spPr>
        <p:txBody>
          <a:bodyPr/>
          <a:lstStyle>
            <a:lvl1pPr marL="0" indent="0" algn="l" defTabSz="914400" rtl="0" eaLnBrk="1" latinLnBrk="0" hangingPunct="1">
              <a:lnSpc>
                <a:spcPct val="110000"/>
              </a:lnSpc>
              <a:spcBef>
                <a:spcPct val="0"/>
              </a:spcBef>
              <a:buNone/>
              <a:defRPr lang="en-US" sz="2000" b="0" kern="1200" dirty="0" smtClean="0">
                <a:solidFill>
                  <a:schemeClr val="tx2"/>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323478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742814"/>
            <a:ext cx="10515600" cy="648127"/>
          </a:xfrm>
        </p:spPr>
        <p:txBody>
          <a:bodyPr anchor="b"/>
          <a:lstStyle>
            <a:lvl1pPr algn="ctr">
              <a:defRPr sz="2800" b="0">
                <a:solidFill>
                  <a:schemeClr val="accent1"/>
                </a:solidFill>
              </a:defRPr>
            </a:lvl1pPr>
          </a:lstStyle>
          <a:p>
            <a:r>
              <a:rPr lang="en-US" dirty="0"/>
              <a:t>Click to edit Master title style</a:t>
            </a:r>
          </a:p>
        </p:txBody>
      </p:sp>
      <p:sp>
        <p:nvSpPr>
          <p:cNvPr id="5" name="Text Placeholder 3"/>
          <p:cNvSpPr>
            <a:spLocks noGrp="1"/>
          </p:cNvSpPr>
          <p:nvPr>
            <p:ph type="body" sz="half" idx="2"/>
          </p:nvPr>
        </p:nvSpPr>
        <p:spPr>
          <a:xfrm>
            <a:off x="839787" y="1557758"/>
            <a:ext cx="10514012" cy="426308"/>
          </a:xfrm>
        </p:spPr>
        <p:txBody>
          <a:bodyPr/>
          <a:lstStyle>
            <a:lvl1pPr marL="0" indent="0" algn="ctr">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4043538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for Product">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313545"/>
            <a:ext cx="10363200" cy="756005"/>
          </a:xfrm>
        </p:spPr>
        <p:txBody>
          <a:bodyPr anchor="t" anchorCtr="0"/>
          <a:lstStyle>
            <a:lvl1pPr algn="ctr">
              <a:defRPr sz="3600">
                <a:solidFill>
                  <a:schemeClr val="tx2"/>
                </a:solidFill>
              </a:defRPr>
            </a:lvl1pPr>
          </a:lstStyle>
          <a:p>
            <a:r>
              <a:rPr lang="en-US"/>
              <a:t>Click to edit Master title style</a:t>
            </a:r>
          </a:p>
        </p:txBody>
      </p:sp>
      <p:sp>
        <p:nvSpPr>
          <p:cNvPr id="3" name="Subtitle 2"/>
          <p:cNvSpPr>
            <a:spLocks noGrp="1"/>
          </p:cNvSpPr>
          <p:nvPr>
            <p:ph type="subTitle" idx="1"/>
          </p:nvPr>
        </p:nvSpPr>
        <p:spPr>
          <a:xfrm>
            <a:off x="914400" y="4069550"/>
            <a:ext cx="10363200" cy="760868"/>
          </a:xfrm>
        </p:spPr>
        <p:txBody>
          <a:bodyPr anchor="t" anchorCtr="0"/>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Text Placeholder 5"/>
          <p:cNvSpPr>
            <a:spLocks noGrp="1"/>
          </p:cNvSpPr>
          <p:nvPr>
            <p:ph type="body" sz="quarter" idx="10"/>
          </p:nvPr>
        </p:nvSpPr>
        <p:spPr>
          <a:xfrm>
            <a:off x="914400" y="668826"/>
            <a:ext cx="10363200" cy="1125537"/>
          </a:xfrm>
        </p:spPr>
        <p:txBody>
          <a:bodyPr/>
          <a:lstStyle>
            <a:lvl1pPr marL="0" indent="0" algn="ctr" defTabSz="914400" rtl="0" eaLnBrk="1" latinLnBrk="0" hangingPunct="1">
              <a:lnSpc>
                <a:spcPct val="110000"/>
              </a:lnSpc>
              <a:spcBef>
                <a:spcPct val="0"/>
              </a:spcBef>
              <a:buNone/>
              <a:defRPr lang="en-US" sz="4400" b="0" kern="1200" dirty="0" smtClean="0">
                <a:solidFill>
                  <a:schemeClr val="bg1"/>
                </a:solidFill>
                <a:latin typeface="+mj-lt"/>
                <a:ea typeface="+mj-ea"/>
                <a:cs typeface="+mj-cs"/>
              </a:defRPr>
            </a:lvl1pPr>
            <a:lvl2pPr marL="4572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2pPr>
            <a:lvl3pPr marL="9144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3pPr>
            <a:lvl4pPr marL="13716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4pPr>
            <a:lvl5pPr marL="1828800" indent="0" algn="ctr" defTabSz="914400" rtl="0" eaLnBrk="1" latinLnBrk="0" hangingPunct="1">
              <a:lnSpc>
                <a:spcPct val="110000"/>
              </a:lnSpc>
              <a:spcBef>
                <a:spcPct val="0"/>
              </a:spcBef>
              <a:buNone/>
              <a:defRPr lang="en-US" sz="3600" b="0" kern="1200" dirty="0">
                <a:solidFill>
                  <a:schemeClr val="tx2"/>
                </a:solidFill>
                <a:latin typeface="+mj-lt"/>
                <a:ea typeface="+mj-ea"/>
                <a:cs typeface="+mj-cs"/>
              </a:defRPr>
            </a:lvl5pPr>
          </a:lstStyle>
          <a:p>
            <a:pPr lvl="0"/>
            <a:r>
              <a:rPr lang="en-US"/>
              <a:t>Edit Master text styles</a:t>
            </a:r>
          </a:p>
        </p:txBody>
      </p:sp>
    </p:spTree>
    <p:extLst>
      <p:ext uri="{BB962C8B-B14F-4D97-AF65-F5344CB8AC3E}">
        <p14:creationId xmlns:p14="http://schemas.microsoft.com/office/powerpoint/2010/main" val="2199618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838200" y="1520687"/>
            <a:ext cx="10515600" cy="775252"/>
          </a:xfrm>
        </p:spPr>
        <p:txBody>
          <a:bodyPr/>
          <a:lstStyle>
            <a:lvl1pPr marL="0" indent="0" algn="l" defTabSz="914400" rtl="0" eaLnBrk="1" latinLnBrk="0" hangingPunct="1">
              <a:lnSpc>
                <a:spcPct val="110000"/>
              </a:lnSpc>
              <a:spcBef>
                <a:spcPct val="0"/>
              </a:spcBef>
              <a:buNone/>
              <a:defRPr lang="en-US" sz="2000" b="0" kern="1200" dirty="0" smtClean="0">
                <a:solidFill>
                  <a:schemeClr val="tx2"/>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a:t>Edit Master text styles</a:t>
            </a:r>
          </a:p>
        </p:txBody>
      </p:sp>
    </p:spTree>
    <p:extLst>
      <p:ext uri="{BB962C8B-B14F-4D97-AF65-F5344CB8AC3E}">
        <p14:creationId xmlns:p14="http://schemas.microsoft.com/office/powerpoint/2010/main" val="1572947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92085"/>
            <a:ext cx="10515600" cy="648127"/>
          </a:xfrm>
        </p:spPr>
        <p:txBody>
          <a:bodyPr/>
          <a:lstStyle>
            <a:lvl1pPr algn="ctr">
              <a:defRPr sz="2800" b="0">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1675133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4354157" cy="1990799"/>
          </a:xfrm>
        </p:spPr>
        <p:txBody>
          <a:bodyPr anchor="b"/>
          <a:lstStyle>
            <a:lvl1pPr algn="ctr">
              <a:defRPr sz="2800" b="0">
                <a:solidFill>
                  <a:schemeClr val="accent1"/>
                </a:solidFill>
              </a:defRPr>
            </a:lvl1pPr>
          </a:lstStyle>
          <a:p>
            <a:r>
              <a:rPr lang="en-US" dirty="0"/>
              <a:t>Click to edit Master title style</a:t>
            </a:r>
          </a:p>
        </p:txBody>
      </p:sp>
      <p:sp>
        <p:nvSpPr>
          <p:cNvPr id="5" name="Text Placeholder 3"/>
          <p:cNvSpPr>
            <a:spLocks noGrp="1"/>
          </p:cNvSpPr>
          <p:nvPr>
            <p:ph type="body" sz="half" idx="2"/>
          </p:nvPr>
        </p:nvSpPr>
        <p:spPr>
          <a:xfrm>
            <a:off x="839787" y="2589322"/>
            <a:ext cx="4353500" cy="1778282"/>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930866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7115827" cy="1990799"/>
          </a:xfrm>
        </p:spPr>
        <p:txBody>
          <a:bodyPr anchor="b"/>
          <a:lstStyle>
            <a:lvl1pPr algn="ctr">
              <a:defRPr sz="3600" b="0">
                <a:solidFill>
                  <a:schemeClr val="accent1"/>
                </a:solidFill>
              </a:defRPr>
            </a:lvl1pPr>
          </a:lstStyle>
          <a:p>
            <a:r>
              <a:rPr lang="en-US" dirty="0"/>
              <a:t>Click to edit Master title style</a:t>
            </a:r>
          </a:p>
        </p:txBody>
      </p:sp>
      <p:sp>
        <p:nvSpPr>
          <p:cNvPr id="5" name="Text Placeholder 3"/>
          <p:cNvSpPr>
            <a:spLocks noGrp="1"/>
          </p:cNvSpPr>
          <p:nvPr>
            <p:ph type="body" sz="half" idx="2"/>
          </p:nvPr>
        </p:nvSpPr>
        <p:spPr>
          <a:xfrm>
            <a:off x="839786" y="2589322"/>
            <a:ext cx="7114753" cy="1778282"/>
          </a:xfrm>
        </p:spPr>
        <p:txBody>
          <a:bodyPr/>
          <a:lstStyle>
            <a:lvl1pPr marL="0" indent="0" algn="ctr">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17306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13150"/>
            <a:ext cx="3481137" cy="2221333"/>
          </a:xfrm>
        </p:spPr>
        <p:txBody>
          <a:bodyPr anchor="b"/>
          <a:lstStyle>
            <a:lvl1pPr algn="ctr">
              <a:defRPr sz="2800" b="0">
                <a:solidFill>
                  <a:schemeClr val="accent1"/>
                </a:solidFill>
              </a:defRPr>
            </a:lvl1pPr>
          </a:lstStyle>
          <a:p>
            <a:r>
              <a:rPr lang="en-US" dirty="0"/>
              <a:t>Click to edit Master title style</a:t>
            </a:r>
          </a:p>
        </p:txBody>
      </p:sp>
      <p:sp>
        <p:nvSpPr>
          <p:cNvPr id="5" name="Text Placeholder 3"/>
          <p:cNvSpPr>
            <a:spLocks noGrp="1"/>
          </p:cNvSpPr>
          <p:nvPr>
            <p:ph type="body" sz="half" idx="2"/>
          </p:nvPr>
        </p:nvSpPr>
        <p:spPr>
          <a:xfrm>
            <a:off x="839787" y="2645300"/>
            <a:ext cx="3480612" cy="1778282"/>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1708449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type="obj" preserve="1">
  <p:cSld name="3_Title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5173578" y="171483"/>
            <a:ext cx="6180221" cy="1325563"/>
          </a:xfrm>
        </p:spPr>
        <p:txBody>
          <a:bodyPr anchor="b"/>
          <a:lstStyle/>
          <a:p>
            <a:r>
              <a:rPr lang="en-US" dirty="0"/>
              <a:t>Click to edit Master title style</a:t>
            </a:r>
          </a:p>
        </p:txBody>
      </p:sp>
      <p:sp>
        <p:nvSpPr>
          <p:cNvPr id="3" name="Content Placeholder 2"/>
          <p:cNvSpPr>
            <a:spLocks noGrp="1"/>
          </p:cNvSpPr>
          <p:nvPr>
            <p:ph idx="1"/>
          </p:nvPr>
        </p:nvSpPr>
        <p:spPr>
          <a:xfrm>
            <a:off x="5173578" y="1631981"/>
            <a:ext cx="6180221"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60246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5.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960076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235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1_Thank You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34506"/>
            <a:ext cx="10363200" cy="647428"/>
          </a:xfrm>
        </p:spPr>
        <p:txBody>
          <a:bodyPr anchor="t" anchorCtr="0"/>
          <a:lstStyle>
            <a:lvl1pPr algn="ctr">
              <a:defRPr sz="4000"/>
            </a:lvl1pPr>
          </a:lstStyle>
          <a:p>
            <a:r>
              <a:rPr lang="en-US" dirty="0"/>
              <a:t>Click to edit Master title style</a:t>
            </a:r>
          </a:p>
        </p:txBody>
      </p:sp>
      <p:sp>
        <p:nvSpPr>
          <p:cNvPr id="3" name="Subtitle 2"/>
          <p:cNvSpPr>
            <a:spLocks noGrp="1"/>
          </p:cNvSpPr>
          <p:nvPr>
            <p:ph type="subTitle" idx="1" hasCustomPrompt="1"/>
          </p:nvPr>
        </p:nvSpPr>
        <p:spPr>
          <a:xfrm>
            <a:off x="914401" y="2541645"/>
            <a:ext cx="10363199" cy="457200"/>
          </a:xfrm>
        </p:spPr>
        <p:txBody>
          <a:bodyPr/>
          <a:lstStyle>
            <a:lvl1pPr marL="0" indent="0" algn="ctr">
              <a:buNone/>
              <a:defRPr sz="20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Name</a:t>
            </a:r>
          </a:p>
        </p:txBody>
      </p:sp>
      <p:sp>
        <p:nvSpPr>
          <p:cNvPr id="22" name="Text Placeholder 21"/>
          <p:cNvSpPr>
            <a:spLocks noGrp="1"/>
          </p:cNvSpPr>
          <p:nvPr>
            <p:ph type="body" sz="quarter" idx="10" hasCustomPrompt="1"/>
          </p:nvPr>
        </p:nvSpPr>
        <p:spPr>
          <a:xfrm>
            <a:off x="4719022" y="4881254"/>
            <a:ext cx="4460839" cy="457200"/>
          </a:xfrm>
        </p:spPr>
        <p:txBody>
          <a:bodyPr/>
          <a:lstStyle>
            <a:lvl1pPr marL="0" indent="0" algn="l">
              <a:buNone/>
              <a:defRPr sz="20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Phone Number</a:t>
            </a:r>
          </a:p>
        </p:txBody>
      </p:sp>
      <p:sp>
        <p:nvSpPr>
          <p:cNvPr id="23" name="Text Placeholder 21"/>
          <p:cNvSpPr>
            <a:spLocks noGrp="1"/>
          </p:cNvSpPr>
          <p:nvPr>
            <p:ph type="body" sz="quarter" idx="11" hasCustomPrompt="1"/>
          </p:nvPr>
        </p:nvSpPr>
        <p:spPr>
          <a:xfrm>
            <a:off x="4719022" y="4070497"/>
            <a:ext cx="4460839" cy="457200"/>
          </a:xfrm>
        </p:spPr>
        <p:txBody>
          <a:bodyPr/>
          <a:lstStyle>
            <a:lvl1pPr marL="0" indent="0" algn="l">
              <a:buNone/>
              <a:defRPr sz="20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Email</a:t>
            </a:r>
          </a:p>
        </p:txBody>
      </p:sp>
    </p:spTree>
    <p:extLst>
      <p:ext uri="{BB962C8B-B14F-4D97-AF65-F5344CB8AC3E}">
        <p14:creationId xmlns:p14="http://schemas.microsoft.com/office/powerpoint/2010/main" val="734023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8.xml><?xml version="1.0" encoding="utf-8"?>
<p:sldLayout xmlns:a="http://schemas.openxmlformats.org/drawingml/2006/main" xmlns:r="http://schemas.openxmlformats.org/officeDocument/2006/relationships" xmlns:p="http://schemas.openxmlformats.org/presentationml/2006/main" type="twoObj">
  <p:cSld name="8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1" y="4196080"/>
            <a:ext cx="3543300" cy="1969865"/>
          </a:xfrm>
        </p:spPr>
        <p:txBody>
          <a:bodyPr/>
          <a:lstStyle>
            <a:lvl1pPr>
              <a:spcBef>
                <a:spcPts val="600"/>
              </a:spcBef>
              <a:defRPr sz="1800"/>
            </a:lvl1pPr>
            <a:lvl2pPr>
              <a:spcBef>
                <a:spcPts val="600"/>
              </a:spcBef>
              <a:defRPr sz="1600"/>
            </a:lvl2pPr>
            <a:lvl3pPr>
              <a:spcBef>
                <a:spcPts val="600"/>
              </a:spcBef>
              <a:defRPr sz="1400"/>
            </a:lvl3pPr>
            <a:lvl4pPr>
              <a:spcBef>
                <a:spcPts val="600"/>
              </a:spcBef>
              <a:defRPr sz="1200"/>
            </a:lvl4pPr>
            <a:lvl5pPr>
              <a:spcBef>
                <a:spcPts val="600"/>
              </a:spcBef>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324349" y="4196080"/>
            <a:ext cx="3543300" cy="1969865"/>
          </a:xfrm>
        </p:spPr>
        <p:txBody>
          <a:bodyPr/>
          <a:lstStyle>
            <a:lvl1pPr>
              <a:spcBef>
                <a:spcPts val="600"/>
              </a:spcBef>
              <a:defRPr sz="1800"/>
            </a:lvl1pPr>
            <a:lvl2pPr>
              <a:spcBef>
                <a:spcPts val="600"/>
              </a:spcBef>
              <a:defRPr sz="1600"/>
            </a:lvl2pPr>
            <a:lvl3pPr>
              <a:spcBef>
                <a:spcPts val="600"/>
              </a:spcBef>
              <a:defRPr sz="1400"/>
            </a:lvl3pPr>
            <a:lvl4pPr>
              <a:spcBef>
                <a:spcPts val="600"/>
              </a:spcBef>
              <a:defRPr sz="1200"/>
            </a:lvl4pPr>
            <a:lvl5pPr>
              <a:spcBef>
                <a:spcPts val="600"/>
              </a:spcBef>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3"/>
          <p:cNvSpPr>
            <a:spLocks noGrp="1"/>
          </p:cNvSpPr>
          <p:nvPr>
            <p:ph sz="half" idx="10" hasCustomPrompt="1"/>
          </p:nvPr>
        </p:nvSpPr>
        <p:spPr>
          <a:xfrm>
            <a:off x="838200" y="1122216"/>
            <a:ext cx="10515599" cy="1285704"/>
          </a:xfrm>
        </p:spPr>
        <p:txBody>
          <a:bodyPr/>
          <a:lstStyle>
            <a:lvl1pPr marL="0" indent="0">
              <a:buNone/>
              <a:defRPr sz="2400">
                <a:solidFill>
                  <a:schemeClr val="accent2"/>
                </a:solidFill>
              </a:defRPr>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en-US" dirty="0"/>
              <a:t>Click to edit</a:t>
            </a:r>
          </a:p>
        </p:txBody>
      </p:sp>
      <p:sp>
        <p:nvSpPr>
          <p:cNvPr id="7" name="Content Placeholder 3">
            <a:extLst>
              <a:ext uri="{FF2B5EF4-FFF2-40B4-BE49-F238E27FC236}">
                <a16:creationId xmlns:a16="http://schemas.microsoft.com/office/drawing/2014/main" id="{4527E9ED-32C4-48FB-A38E-29939DA8EC20}"/>
              </a:ext>
            </a:extLst>
          </p:cNvPr>
          <p:cNvSpPr>
            <a:spLocks noGrp="1"/>
          </p:cNvSpPr>
          <p:nvPr>
            <p:ph sz="half" idx="11" hasCustomPrompt="1"/>
          </p:nvPr>
        </p:nvSpPr>
        <p:spPr>
          <a:xfrm>
            <a:off x="838199" y="2599549"/>
            <a:ext cx="10515599" cy="863652"/>
          </a:xfrm>
        </p:spPr>
        <p:txBody>
          <a:bodyPr/>
          <a:lstStyle>
            <a:lvl1pPr>
              <a:spcBef>
                <a:spcPts val="600"/>
              </a:spcBef>
              <a:defRPr sz="1800"/>
            </a:lvl1pPr>
            <a:lvl2pPr>
              <a:spcBef>
                <a:spcPts val="600"/>
              </a:spcBef>
              <a:defRPr sz="1600"/>
            </a:lvl2pPr>
            <a:lvl3pPr>
              <a:spcBef>
                <a:spcPts val="600"/>
              </a:spcBef>
              <a:defRPr sz="1400"/>
            </a:lvl3pPr>
            <a:lvl4pPr>
              <a:spcBef>
                <a:spcPts val="600"/>
              </a:spcBef>
              <a:defRPr sz="1200"/>
            </a:lvl4pPr>
            <a:lvl5pPr>
              <a:spcBef>
                <a:spcPts val="600"/>
              </a:spcBef>
              <a:defRPr sz="1200"/>
            </a:lvl5pPr>
          </a:lstStyle>
          <a:p>
            <a:pPr lvl="0"/>
            <a:r>
              <a:rPr lang="en-US" dirty="0"/>
              <a:t>Click to edit Master text styles</a:t>
            </a:r>
          </a:p>
          <a:p>
            <a:pPr lvl="1"/>
            <a:r>
              <a:rPr lang="en-US" dirty="0"/>
              <a:t>Second level</a:t>
            </a:r>
          </a:p>
        </p:txBody>
      </p:sp>
      <p:sp>
        <p:nvSpPr>
          <p:cNvPr id="8" name="Content Placeholder 3">
            <a:extLst>
              <a:ext uri="{FF2B5EF4-FFF2-40B4-BE49-F238E27FC236}">
                <a16:creationId xmlns:a16="http://schemas.microsoft.com/office/drawing/2014/main" id="{2634DE3B-C841-412E-9CF4-3514056810A9}"/>
              </a:ext>
            </a:extLst>
          </p:cNvPr>
          <p:cNvSpPr>
            <a:spLocks noGrp="1"/>
          </p:cNvSpPr>
          <p:nvPr>
            <p:ph sz="half" idx="12" hasCustomPrompt="1"/>
          </p:nvPr>
        </p:nvSpPr>
        <p:spPr>
          <a:xfrm>
            <a:off x="838200" y="3646028"/>
            <a:ext cx="10515599" cy="550052"/>
          </a:xfrm>
        </p:spPr>
        <p:txBody>
          <a:bodyPr/>
          <a:lstStyle>
            <a:lvl1pPr marL="0" indent="0">
              <a:buNone/>
              <a:defRPr sz="2000">
                <a:solidFill>
                  <a:schemeClr val="accent3"/>
                </a:solidFill>
              </a:defRPr>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en-US" dirty="0"/>
              <a:t>Click to edit</a:t>
            </a:r>
          </a:p>
        </p:txBody>
      </p:sp>
      <p:sp>
        <p:nvSpPr>
          <p:cNvPr id="9" name="Content Placeholder 3">
            <a:extLst>
              <a:ext uri="{FF2B5EF4-FFF2-40B4-BE49-F238E27FC236}">
                <a16:creationId xmlns:a16="http://schemas.microsoft.com/office/drawing/2014/main" id="{DDBD78F4-5F2E-41B4-AEBC-B740952AF1BA}"/>
              </a:ext>
            </a:extLst>
          </p:cNvPr>
          <p:cNvSpPr>
            <a:spLocks noGrp="1"/>
          </p:cNvSpPr>
          <p:nvPr>
            <p:ph sz="half" idx="13" hasCustomPrompt="1"/>
          </p:nvPr>
        </p:nvSpPr>
        <p:spPr>
          <a:xfrm>
            <a:off x="838200" y="2047098"/>
            <a:ext cx="10515599" cy="550052"/>
          </a:xfrm>
        </p:spPr>
        <p:txBody>
          <a:bodyPr/>
          <a:lstStyle>
            <a:lvl1pPr marL="0" indent="0">
              <a:buNone/>
              <a:defRPr sz="2000">
                <a:solidFill>
                  <a:schemeClr val="accent3"/>
                </a:solidFill>
              </a:defRPr>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en-US" dirty="0"/>
              <a:t>Click to edit</a:t>
            </a:r>
          </a:p>
        </p:txBody>
      </p:sp>
      <p:sp>
        <p:nvSpPr>
          <p:cNvPr id="10" name="Content Placeholder 3">
            <a:extLst>
              <a:ext uri="{FF2B5EF4-FFF2-40B4-BE49-F238E27FC236}">
                <a16:creationId xmlns:a16="http://schemas.microsoft.com/office/drawing/2014/main" id="{22B082F5-8295-4DC0-8B1A-8D6969DA8A29}"/>
              </a:ext>
            </a:extLst>
          </p:cNvPr>
          <p:cNvSpPr>
            <a:spLocks noGrp="1"/>
          </p:cNvSpPr>
          <p:nvPr>
            <p:ph sz="half" idx="14"/>
          </p:nvPr>
        </p:nvSpPr>
        <p:spPr>
          <a:xfrm>
            <a:off x="7810497" y="4196080"/>
            <a:ext cx="3543300" cy="1969865"/>
          </a:xfrm>
        </p:spPr>
        <p:txBody>
          <a:bodyPr/>
          <a:lstStyle>
            <a:lvl1pPr>
              <a:spcBef>
                <a:spcPts val="600"/>
              </a:spcBef>
              <a:defRPr sz="1800"/>
            </a:lvl1pPr>
            <a:lvl2pPr>
              <a:spcBef>
                <a:spcPts val="600"/>
              </a:spcBef>
              <a:defRPr sz="1600"/>
            </a:lvl2pPr>
            <a:lvl3pPr>
              <a:spcBef>
                <a:spcPts val="600"/>
              </a:spcBef>
              <a:defRPr sz="1400"/>
            </a:lvl3pPr>
            <a:lvl4pPr>
              <a:spcBef>
                <a:spcPts val="600"/>
              </a:spcBef>
              <a:defRPr sz="1200"/>
            </a:lvl4pPr>
            <a:lvl5pPr>
              <a:spcBef>
                <a:spcPts val="600"/>
              </a:spcBef>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65470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9.xml><?xml version="1.0" encoding="utf-8"?>
<p:sldLayout xmlns:a="http://schemas.openxmlformats.org/drawingml/2006/main" xmlns:r="http://schemas.openxmlformats.org/officeDocument/2006/relationships" xmlns:p="http://schemas.openxmlformats.org/presentationml/2006/main" type="twoObj">
  <p:cSld name="5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1" y="3149600"/>
            <a:ext cx="3543300" cy="3016345"/>
          </a:xfrm>
        </p:spPr>
        <p:txBody>
          <a:bodyPr/>
          <a:lstStyle>
            <a:lvl1pPr>
              <a:spcBef>
                <a:spcPts val="600"/>
              </a:spcBef>
              <a:defRPr sz="1800"/>
            </a:lvl1pPr>
            <a:lvl2pPr>
              <a:spcBef>
                <a:spcPts val="600"/>
              </a:spcBef>
              <a:defRPr sz="1600"/>
            </a:lvl2pPr>
            <a:lvl3pPr>
              <a:spcBef>
                <a:spcPts val="600"/>
              </a:spcBef>
              <a:defRPr sz="1400"/>
            </a:lvl3pPr>
            <a:lvl4pPr>
              <a:spcBef>
                <a:spcPts val="600"/>
              </a:spcBef>
              <a:defRPr sz="1200"/>
            </a:lvl4pPr>
            <a:lvl5pPr>
              <a:spcBef>
                <a:spcPts val="600"/>
              </a:spcBef>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324349" y="3149600"/>
            <a:ext cx="3543300" cy="3016345"/>
          </a:xfrm>
        </p:spPr>
        <p:txBody>
          <a:bodyPr/>
          <a:lstStyle>
            <a:lvl1pPr>
              <a:spcBef>
                <a:spcPts val="600"/>
              </a:spcBef>
              <a:defRPr sz="1800"/>
            </a:lvl1pPr>
            <a:lvl2pPr>
              <a:spcBef>
                <a:spcPts val="600"/>
              </a:spcBef>
              <a:defRPr sz="1600"/>
            </a:lvl2pPr>
            <a:lvl3pPr>
              <a:spcBef>
                <a:spcPts val="600"/>
              </a:spcBef>
              <a:defRPr sz="1400"/>
            </a:lvl3pPr>
            <a:lvl4pPr>
              <a:spcBef>
                <a:spcPts val="600"/>
              </a:spcBef>
              <a:defRPr sz="1200"/>
            </a:lvl4pPr>
            <a:lvl5pPr>
              <a:spcBef>
                <a:spcPts val="600"/>
              </a:spcBef>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3"/>
          <p:cNvSpPr>
            <a:spLocks noGrp="1"/>
          </p:cNvSpPr>
          <p:nvPr>
            <p:ph sz="half" idx="10" hasCustomPrompt="1"/>
          </p:nvPr>
        </p:nvSpPr>
        <p:spPr>
          <a:xfrm>
            <a:off x="838200" y="1122216"/>
            <a:ext cx="10515599" cy="1285704"/>
          </a:xfrm>
        </p:spPr>
        <p:txBody>
          <a:bodyPr/>
          <a:lstStyle>
            <a:lvl1pPr marL="0" indent="0">
              <a:buNone/>
              <a:defRPr sz="2400">
                <a:solidFill>
                  <a:schemeClr val="accent2"/>
                </a:solidFill>
              </a:defRPr>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en-US" dirty="0"/>
              <a:t>Click to edit</a:t>
            </a:r>
          </a:p>
        </p:txBody>
      </p:sp>
      <p:sp>
        <p:nvSpPr>
          <p:cNvPr id="7" name="Content Placeholder 3">
            <a:extLst>
              <a:ext uri="{FF2B5EF4-FFF2-40B4-BE49-F238E27FC236}">
                <a16:creationId xmlns:a16="http://schemas.microsoft.com/office/drawing/2014/main" id="{4527E9ED-32C4-48FB-A38E-29939DA8EC20}"/>
              </a:ext>
            </a:extLst>
          </p:cNvPr>
          <p:cNvSpPr>
            <a:spLocks noGrp="1"/>
          </p:cNvSpPr>
          <p:nvPr>
            <p:ph sz="half" idx="11"/>
          </p:nvPr>
        </p:nvSpPr>
        <p:spPr>
          <a:xfrm>
            <a:off x="7810497" y="3149600"/>
            <a:ext cx="3543300" cy="3016345"/>
          </a:xfrm>
        </p:spPr>
        <p:txBody>
          <a:bodyPr/>
          <a:lstStyle>
            <a:lvl1pPr>
              <a:spcBef>
                <a:spcPts val="600"/>
              </a:spcBef>
              <a:defRPr sz="1800"/>
            </a:lvl1pPr>
            <a:lvl2pPr>
              <a:spcBef>
                <a:spcPts val="600"/>
              </a:spcBef>
              <a:defRPr sz="1600"/>
            </a:lvl2pPr>
            <a:lvl3pPr>
              <a:spcBef>
                <a:spcPts val="600"/>
              </a:spcBef>
              <a:defRPr sz="1400"/>
            </a:lvl3pPr>
            <a:lvl4pPr>
              <a:spcBef>
                <a:spcPts val="600"/>
              </a:spcBef>
              <a:defRPr sz="1200"/>
            </a:lvl4pPr>
            <a:lvl5pPr>
              <a:spcBef>
                <a:spcPts val="600"/>
              </a:spcBef>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a:extLst>
              <a:ext uri="{FF2B5EF4-FFF2-40B4-BE49-F238E27FC236}">
                <a16:creationId xmlns:a16="http://schemas.microsoft.com/office/drawing/2014/main" id="{2634DE3B-C841-412E-9CF4-3514056810A9}"/>
              </a:ext>
            </a:extLst>
          </p:cNvPr>
          <p:cNvSpPr>
            <a:spLocks noGrp="1"/>
          </p:cNvSpPr>
          <p:nvPr>
            <p:ph sz="half" idx="12" hasCustomPrompt="1"/>
          </p:nvPr>
        </p:nvSpPr>
        <p:spPr>
          <a:xfrm>
            <a:off x="838200" y="2588028"/>
            <a:ext cx="10515599" cy="550052"/>
          </a:xfrm>
        </p:spPr>
        <p:txBody>
          <a:bodyPr/>
          <a:lstStyle>
            <a:lvl1pPr marL="0" indent="0">
              <a:buNone/>
              <a:defRPr sz="2000">
                <a:solidFill>
                  <a:schemeClr val="accent3"/>
                </a:solidFill>
              </a:defRPr>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en-US" dirty="0"/>
              <a:t>Click to edit</a:t>
            </a:r>
          </a:p>
        </p:txBody>
      </p:sp>
    </p:spTree>
    <p:extLst>
      <p:ext uri="{BB962C8B-B14F-4D97-AF65-F5344CB8AC3E}">
        <p14:creationId xmlns:p14="http://schemas.microsoft.com/office/powerpoint/2010/main" val="1586156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742814"/>
            <a:ext cx="10515600" cy="648127"/>
          </a:xfrm>
        </p:spPr>
        <p:txBody>
          <a:bodyPr anchor="b"/>
          <a:lstStyle>
            <a:lvl1pPr algn="ctr">
              <a:defRPr sz="2800" b="0">
                <a:solidFill>
                  <a:schemeClr val="accent1"/>
                </a:solidFill>
              </a:defRPr>
            </a:lvl1pPr>
          </a:lstStyle>
          <a:p>
            <a:r>
              <a:rPr lang="en-US"/>
              <a:t>Click to edit Master title style</a:t>
            </a:r>
          </a:p>
        </p:txBody>
      </p:sp>
      <p:sp>
        <p:nvSpPr>
          <p:cNvPr id="5" name="Text Placeholder 3"/>
          <p:cNvSpPr>
            <a:spLocks noGrp="1"/>
          </p:cNvSpPr>
          <p:nvPr>
            <p:ph type="body" sz="half" idx="2"/>
          </p:nvPr>
        </p:nvSpPr>
        <p:spPr>
          <a:xfrm>
            <a:off x="839787" y="1557758"/>
            <a:ext cx="10514012" cy="426308"/>
          </a:xfrm>
        </p:spPr>
        <p:txBody>
          <a:bodyPr/>
          <a:lstStyle>
            <a:lvl1pPr marL="0" indent="0" algn="ctr">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36879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userDrawn="1">
  <p:cSld name="1_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38200" y="1664050"/>
            <a:ext cx="10515600" cy="431926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p:nvPr>
        </p:nvSpPr>
        <p:spPr>
          <a:xfrm>
            <a:off x="838200" y="1138620"/>
            <a:ext cx="10515600" cy="525430"/>
          </a:xfrm>
        </p:spPr>
        <p:txBody>
          <a:bodyPr/>
          <a:lstStyle>
            <a:lvl1pPr marL="0" indent="0">
              <a:buNone/>
              <a:defRPr sz="2000" b="0">
                <a:solidFill>
                  <a:schemeClr val="accent2"/>
                </a:solidFill>
              </a:defRPr>
            </a:lvl1pPr>
          </a:lstStyle>
          <a:p>
            <a:pPr lvl="0"/>
            <a:r>
              <a:rPr lang="en-US" dirty="0"/>
              <a:t>Click to edit Master text styles</a:t>
            </a:r>
          </a:p>
        </p:txBody>
      </p:sp>
    </p:spTree>
    <p:extLst>
      <p:ext uri="{BB962C8B-B14F-4D97-AF65-F5344CB8AC3E}">
        <p14:creationId xmlns:p14="http://schemas.microsoft.com/office/powerpoint/2010/main" val="3308862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107813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2.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48620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2_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838200" y="1970690"/>
            <a:ext cx="10515600" cy="401262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5"/>
          <p:cNvSpPr>
            <a:spLocks noGrp="1"/>
          </p:cNvSpPr>
          <p:nvPr>
            <p:ph type="body" sz="quarter" idx="10"/>
          </p:nvPr>
        </p:nvSpPr>
        <p:spPr>
          <a:xfrm>
            <a:off x="838200" y="1271705"/>
            <a:ext cx="10515600" cy="629977"/>
          </a:xfrm>
        </p:spPr>
        <p:txBody>
          <a:bodyPr/>
          <a:lstStyle>
            <a:lvl1pPr marL="0" indent="0" algn="l" defTabSz="914400" rtl="0" eaLnBrk="1" latinLnBrk="0" hangingPunct="1">
              <a:lnSpc>
                <a:spcPct val="110000"/>
              </a:lnSpc>
              <a:spcBef>
                <a:spcPct val="0"/>
              </a:spcBef>
              <a:buNone/>
              <a:defRPr lang="en-US" sz="2400" b="0" kern="1200" dirty="0" smtClean="0">
                <a:solidFill>
                  <a:schemeClr val="accent2">
                    <a:lumMod val="40000"/>
                    <a:lumOff val="60000"/>
                  </a:schemeClr>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108724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Para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marL="0" indent="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Tree>
    <p:extLst>
      <p:ext uri="{BB962C8B-B14F-4D97-AF65-F5344CB8AC3E}">
        <p14:creationId xmlns:p14="http://schemas.microsoft.com/office/powerpoint/2010/main" val="1933912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517045"/>
            <a:ext cx="10515600" cy="1997555"/>
          </a:xfrm>
        </p:spPr>
        <p:txBody>
          <a:bodyPr anchor="b"/>
          <a:lstStyle>
            <a:lvl1pPr algn="ctr">
              <a:defRPr sz="4800"/>
            </a:lvl1pPr>
          </a:lstStyle>
          <a:p>
            <a:r>
              <a:rPr lang="en-US" dirty="0"/>
              <a:t>Click to edit Master title style</a:t>
            </a:r>
          </a:p>
        </p:txBody>
      </p:sp>
      <p:sp>
        <p:nvSpPr>
          <p:cNvPr id="3" name="Text Placeholder 2"/>
          <p:cNvSpPr>
            <a:spLocks noGrp="1"/>
          </p:cNvSpPr>
          <p:nvPr>
            <p:ph type="body" idx="1"/>
          </p:nvPr>
        </p:nvSpPr>
        <p:spPr>
          <a:xfrm>
            <a:off x="831851" y="2879934"/>
            <a:ext cx="10515600" cy="1500187"/>
          </a:xfrm>
        </p:spPr>
        <p:txBody>
          <a:bodyPr/>
          <a:lstStyle>
            <a:lvl1pPr marL="0" indent="0" algn="ctr">
              <a:buNone/>
              <a:defRPr sz="2400">
                <a:solidFill>
                  <a:schemeClr val="accent2">
                    <a:lumMod val="40000"/>
                    <a:lumOff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86876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6.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517045"/>
            <a:ext cx="10515600" cy="1997555"/>
          </a:xfrm>
        </p:spPr>
        <p:txBody>
          <a:bodyPr anchor="b"/>
          <a:lstStyle>
            <a:lvl1pPr algn="l">
              <a:defRPr sz="4800"/>
            </a:lvl1pPr>
          </a:lstStyle>
          <a:p>
            <a:r>
              <a:rPr lang="en-US" dirty="0"/>
              <a:t>Click to edit Master title style</a:t>
            </a:r>
          </a:p>
        </p:txBody>
      </p:sp>
      <p:sp>
        <p:nvSpPr>
          <p:cNvPr id="3" name="Text Placeholder 2"/>
          <p:cNvSpPr>
            <a:spLocks noGrp="1"/>
          </p:cNvSpPr>
          <p:nvPr>
            <p:ph type="body" idx="1"/>
          </p:nvPr>
        </p:nvSpPr>
        <p:spPr>
          <a:xfrm>
            <a:off x="831851" y="2879934"/>
            <a:ext cx="10515600" cy="1500187"/>
          </a:xfrm>
        </p:spPr>
        <p:txBody>
          <a:bodyPr/>
          <a:lstStyle>
            <a:lvl1pPr marL="0" indent="0" algn="l">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741676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630496"/>
            <a:ext cx="5181600" cy="45354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630496"/>
            <a:ext cx="5181600" cy="4535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16210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2295939"/>
            <a:ext cx="5181600" cy="38592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2295939"/>
            <a:ext cx="5181600" cy="3859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0"/>
          </p:nvPr>
        </p:nvSpPr>
        <p:spPr>
          <a:xfrm>
            <a:off x="838200" y="1628383"/>
            <a:ext cx="10515600" cy="667555"/>
          </a:xfrm>
        </p:spPr>
        <p:txBody>
          <a:bodyPr/>
          <a:lstStyle>
            <a:lvl1pPr marL="0" indent="0" algn="l" defTabSz="914400" rtl="0" eaLnBrk="1" latinLnBrk="0" hangingPunct="1">
              <a:lnSpc>
                <a:spcPct val="110000"/>
              </a:lnSpc>
              <a:spcBef>
                <a:spcPct val="0"/>
              </a:spcBef>
              <a:buNone/>
              <a:defRPr lang="en-US" sz="2400" b="0" kern="1200" dirty="0" smtClean="0">
                <a:solidFill>
                  <a:schemeClr val="accent2">
                    <a:lumMod val="40000"/>
                    <a:lumOff val="60000"/>
                  </a:schemeClr>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2067224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708212"/>
            <a:ext cx="10515600" cy="785894"/>
          </a:xfrm>
        </p:spPr>
        <p:txBody>
          <a:bodyPr/>
          <a:lstStyle/>
          <a:p>
            <a:r>
              <a:rPr lang="en-US" dirty="0"/>
              <a:t>Click to edit Master title style</a:t>
            </a:r>
          </a:p>
        </p:txBody>
      </p:sp>
      <p:sp>
        <p:nvSpPr>
          <p:cNvPr id="3" name="Text Placeholder 2"/>
          <p:cNvSpPr>
            <a:spLocks noGrp="1"/>
          </p:cNvSpPr>
          <p:nvPr>
            <p:ph type="body" idx="1"/>
          </p:nvPr>
        </p:nvSpPr>
        <p:spPr>
          <a:xfrm>
            <a:off x="839789" y="1557193"/>
            <a:ext cx="5157787" cy="697509"/>
          </a:xfrm>
          <a:solidFill>
            <a:schemeClr val="accent2"/>
          </a:solidFill>
        </p:spPr>
        <p:txBody>
          <a:bodyPr anchor="ctr" anchorCtr="0"/>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317789"/>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1" y="1557193"/>
            <a:ext cx="5183188" cy="697509"/>
          </a:xfrm>
          <a:solidFill>
            <a:schemeClr val="accent2"/>
          </a:solidFill>
        </p:spPr>
        <p:txBody>
          <a:bodyPr anchor="ctr" anchorCtr="0"/>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317789"/>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65555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1004733"/>
            <a:ext cx="10515600" cy="648127"/>
          </a:xfrm>
        </p:spPr>
        <p:txBody>
          <a:bodyPr/>
          <a:lstStyle>
            <a:lvl1pPr algn="ctr">
              <a:defRPr sz="3200" b="0">
                <a:solidFill>
                  <a:schemeClr val="accent1"/>
                </a:solidFill>
              </a:defRPr>
            </a:lvl1pPr>
          </a:lstStyle>
          <a:p>
            <a:r>
              <a:rPr lang="en-US"/>
              <a:t>Click to edit Master title style</a:t>
            </a:r>
          </a:p>
        </p:txBody>
      </p:sp>
    </p:spTree>
    <p:extLst>
      <p:ext uri="{BB962C8B-B14F-4D97-AF65-F5344CB8AC3E}">
        <p14:creationId xmlns:p14="http://schemas.microsoft.com/office/powerpoint/2010/main" val="521439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0.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EA93388-86A5-2B4B-B53B-4411FE6419D7}"/>
              </a:ext>
            </a:extLst>
          </p:cNvPr>
          <p:cNvSpPr/>
          <p:nvPr userDrawn="1"/>
        </p:nvSpPr>
        <p:spPr>
          <a:xfrm>
            <a:off x="320040" y="321378"/>
            <a:ext cx="11551920" cy="24986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 name="Title 1"/>
          <p:cNvSpPr>
            <a:spLocks noGrp="1"/>
          </p:cNvSpPr>
          <p:nvPr>
            <p:ph type="title"/>
          </p:nvPr>
        </p:nvSpPr>
        <p:spPr>
          <a:xfrm>
            <a:off x="839788" y="708212"/>
            <a:ext cx="10515600" cy="785894"/>
          </a:xfrm>
        </p:spPr>
        <p:txBody>
          <a:bodyPr/>
          <a:lstStyle/>
          <a:p>
            <a:r>
              <a:rPr lang="en-US" dirty="0"/>
              <a:t>Click to edit Master title style</a:t>
            </a:r>
          </a:p>
        </p:txBody>
      </p:sp>
      <p:sp>
        <p:nvSpPr>
          <p:cNvPr id="3" name="Text Placeholder 2"/>
          <p:cNvSpPr>
            <a:spLocks noGrp="1"/>
          </p:cNvSpPr>
          <p:nvPr>
            <p:ph type="body" idx="1"/>
          </p:nvPr>
        </p:nvSpPr>
        <p:spPr>
          <a:xfrm>
            <a:off x="1552318" y="2956067"/>
            <a:ext cx="4015241" cy="697509"/>
          </a:xfrm>
          <a:noFill/>
        </p:spPr>
        <p:txBody>
          <a:bodyPr anchor="b" anchorCtr="0"/>
          <a:lstStyle>
            <a:lvl1pPr marL="0" indent="0" algn="ctr">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a:t>
            </a:r>
          </a:p>
        </p:txBody>
      </p:sp>
      <p:sp>
        <p:nvSpPr>
          <p:cNvPr id="4" name="Content Placeholder 3"/>
          <p:cNvSpPr>
            <a:spLocks noGrp="1"/>
          </p:cNvSpPr>
          <p:nvPr>
            <p:ph sz="half" idx="2"/>
          </p:nvPr>
        </p:nvSpPr>
        <p:spPr>
          <a:xfrm>
            <a:off x="1552318" y="3716664"/>
            <a:ext cx="4015241" cy="2498686"/>
          </a:xfrm>
        </p:spPr>
        <p:txBody>
          <a:bodyPr/>
          <a:lstStyle>
            <a:lvl1pPr marL="0" indent="0" algn="ctr">
              <a:buNone/>
              <a:defRPr sz="2000">
                <a:solidFill>
                  <a:schemeClr val="tx2"/>
                </a:solidFill>
              </a:defRPr>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dirty="0"/>
              <a:t>Click to edit Master text styles</a:t>
            </a:r>
          </a:p>
        </p:txBody>
      </p:sp>
      <p:sp>
        <p:nvSpPr>
          <p:cNvPr id="5" name="Text Placeholder 4"/>
          <p:cNvSpPr>
            <a:spLocks noGrp="1"/>
          </p:cNvSpPr>
          <p:nvPr>
            <p:ph type="body" sz="quarter" idx="3"/>
          </p:nvPr>
        </p:nvSpPr>
        <p:spPr>
          <a:xfrm>
            <a:off x="6624443" y="2956067"/>
            <a:ext cx="4035015" cy="697509"/>
          </a:xfrm>
          <a:noFill/>
        </p:spPr>
        <p:txBody>
          <a:bodyPr anchor="b" anchorCtr="0"/>
          <a:lstStyle>
            <a:lvl1pPr marL="0" indent="0" algn="ctr">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a:t>
            </a:r>
          </a:p>
        </p:txBody>
      </p:sp>
      <p:sp>
        <p:nvSpPr>
          <p:cNvPr id="6" name="Content Placeholder 5"/>
          <p:cNvSpPr>
            <a:spLocks noGrp="1"/>
          </p:cNvSpPr>
          <p:nvPr>
            <p:ph sz="quarter" idx="4"/>
          </p:nvPr>
        </p:nvSpPr>
        <p:spPr>
          <a:xfrm>
            <a:off x="6624443" y="3716664"/>
            <a:ext cx="4035015" cy="2498686"/>
          </a:xfrm>
        </p:spPr>
        <p:txBody>
          <a:bodyPr/>
          <a:lstStyle>
            <a:lvl1pPr marL="0" indent="0" algn="ctr">
              <a:buNone/>
              <a:defRPr sz="2000">
                <a:solidFill>
                  <a:schemeClr val="tx2"/>
                </a:solidFill>
              </a:defRPr>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dirty="0"/>
              <a:t>Click to edit Master text styles</a:t>
            </a:r>
          </a:p>
        </p:txBody>
      </p:sp>
    </p:spTree>
    <p:extLst>
      <p:ext uri="{BB962C8B-B14F-4D97-AF65-F5344CB8AC3E}">
        <p14:creationId xmlns:p14="http://schemas.microsoft.com/office/powerpoint/2010/main" val="3808553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1.xml><?xml version="1.0" encoding="utf-8"?>
<p:sldLayout xmlns:a="http://schemas.openxmlformats.org/drawingml/2006/main" xmlns:r="http://schemas.openxmlformats.org/officeDocument/2006/relationships" xmlns:p="http://schemas.openxmlformats.org/presentationml/2006/main" type="twoTxTwoObj" preserve="1">
  <p:cSld name="2_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20A27E-7574-4F47-A422-7886C224A773}"/>
              </a:ext>
            </a:extLst>
          </p:cNvPr>
          <p:cNvSpPr/>
          <p:nvPr userDrawn="1"/>
        </p:nvSpPr>
        <p:spPr>
          <a:xfrm>
            <a:off x="320040" y="321378"/>
            <a:ext cx="11551920" cy="24986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 name="Title 1"/>
          <p:cNvSpPr>
            <a:spLocks noGrp="1"/>
          </p:cNvSpPr>
          <p:nvPr>
            <p:ph type="title"/>
          </p:nvPr>
        </p:nvSpPr>
        <p:spPr>
          <a:xfrm>
            <a:off x="839788" y="708212"/>
            <a:ext cx="10515600" cy="785894"/>
          </a:xfrm>
        </p:spPr>
        <p:txBody>
          <a:bodyPr/>
          <a:lstStyle/>
          <a:p>
            <a:r>
              <a:rPr lang="en-US" dirty="0"/>
              <a:t>Click to edit Master title style</a:t>
            </a:r>
          </a:p>
        </p:txBody>
      </p:sp>
      <p:sp>
        <p:nvSpPr>
          <p:cNvPr id="3" name="Text Placeholder 2"/>
          <p:cNvSpPr>
            <a:spLocks noGrp="1"/>
          </p:cNvSpPr>
          <p:nvPr>
            <p:ph type="body" idx="1"/>
          </p:nvPr>
        </p:nvSpPr>
        <p:spPr>
          <a:xfrm>
            <a:off x="1552318" y="2956067"/>
            <a:ext cx="4015241" cy="697509"/>
          </a:xfrm>
          <a:noFill/>
        </p:spPr>
        <p:txBody>
          <a:bodyPr anchor="b" anchorCtr="0"/>
          <a:lstStyle>
            <a:lvl1pPr marL="0" indent="0" algn="ctr">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a:t>
            </a:r>
          </a:p>
        </p:txBody>
      </p:sp>
      <p:sp>
        <p:nvSpPr>
          <p:cNvPr id="4" name="Content Placeholder 3"/>
          <p:cNvSpPr>
            <a:spLocks noGrp="1"/>
          </p:cNvSpPr>
          <p:nvPr>
            <p:ph sz="half" idx="2"/>
          </p:nvPr>
        </p:nvSpPr>
        <p:spPr>
          <a:xfrm>
            <a:off x="1552318" y="3716664"/>
            <a:ext cx="4015241" cy="2498686"/>
          </a:xfrm>
        </p:spPr>
        <p:txBody>
          <a:bodyPr/>
          <a:lstStyle>
            <a:lvl1pPr marL="0" indent="0" algn="ctr">
              <a:buNone/>
              <a:defRPr sz="2000">
                <a:solidFill>
                  <a:schemeClr val="tx2"/>
                </a:solidFill>
              </a:defRPr>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dirty="0"/>
              <a:t>Click to edit Master text styles</a:t>
            </a:r>
          </a:p>
        </p:txBody>
      </p:sp>
      <p:sp>
        <p:nvSpPr>
          <p:cNvPr id="5" name="Text Placeholder 4"/>
          <p:cNvSpPr>
            <a:spLocks noGrp="1"/>
          </p:cNvSpPr>
          <p:nvPr>
            <p:ph type="body" sz="quarter" idx="3"/>
          </p:nvPr>
        </p:nvSpPr>
        <p:spPr>
          <a:xfrm>
            <a:off x="6624443" y="2956067"/>
            <a:ext cx="4035015" cy="697509"/>
          </a:xfrm>
          <a:noFill/>
        </p:spPr>
        <p:txBody>
          <a:bodyPr anchor="b" anchorCtr="0"/>
          <a:lstStyle>
            <a:lvl1pPr marL="0" indent="0" algn="ctr">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a:t>
            </a:r>
          </a:p>
        </p:txBody>
      </p:sp>
      <p:sp>
        <p:nvSpPr>
          <p:cNvPr id="6" name="Content Placeholder 5"/>
          <p:cNvSpPr>
            <a:spLocks noGrp="1"/>
          </p:cNvSpPr>
          <p:nvPr>
            <p:ph sz="quarter" idx="4"/>
          </p:nvPr>
        </p:nvSpPr>
        <p:spPr>
          <a:xfrm>
            <a:off x="6624443" y="3716664"/>
            <a:ext cx="4035015" cy="2498686"/>
          </a:xfrm>
        </p:spPr>
        <p:txBody>
          <a:bodyPr/>
          <a:lstStyle>
            <a:lvl1pPr marL="0" indent="0" algn="ctr">
              <a:buNone/>
              <a:defRPr sz="2000">
                <a:solidFill>
                  <a:schemeClr val="tx2"/>
                </a:solidFill>
              </a:defRPr>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dirty="0"/>
              <a:t>Click to edit Master text styles</a:t>
            </a:r>
          </a:p>
        </p:txBody>
      </p:sp>
    </p:spTree>
    <p:extLst>
      <p:ext uri="{BB962C8B-B14F-4D97-AF65-F5344CB8AC3E}">
        <p14:creationId xmlns:p14="http://schemas.microsoft.com/office/powerpoint/2010/main" val="2380942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2.xml><?xml version="1.0" encoding="utf-8"?>
<p:sldLayout xmlns:a="http://schemas.openxmlformats.org/drawingml/2006/main" xmlns:r="http://schemas.openxmlformats.org/officeDocument/2006/relationships" xmlns:p="http://schemas.openxmlformats.org/presentationml/2006/main" type="twoObj" preserve="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1" y="1630496"/>
            <a:ext cx="3438938" cy="4535450"/>
          </a:xfrm>
        </p:spPr>
        <p:txBody>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376531" y="1630496"/>
            <a:ext cx="3438938" cy="4535450"/>
          </a:xfr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3"/>
          <p:cNvSpPr>
            <a:spLocks noGrp="1"/>
          </p:cNvSpPr>
          <p:nvPr>
            <p:ph sz="half" idx="10"/>
          </p:nvPr>
        </p:nvSpPr>
        <p:spPr>
          <a:xfrm>
            <a:off x="7914861" y="1630496"/>
            <a:ext cx="3438938" cy="4535450"/>
          </a:xfrm>
        </p:spPr>
        <p:txBody>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50104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750020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4354157" cy="1990799"/>
          </a:xfrm>
        </p:spPr>
        <p:txBody>
          <a:bodyPr anchor="b"/>
          <a:lstStyle>
            <a:lvl1pPr algn="ctr">
              <a:defRPr sz="2800" b="0">
                <a:solidFill>
                  <a:schemeClr val="accent1"/>
                </a:solidFill>
              </a:defRPr>
            </a:lvl1pPr>
          </a:lstStyle>
          <a:p>
            <a:r>
              <a:rPr lang="en-US"/>
              <a:t>Click to edit Master title style</a:t>
            </a:r>
          </a:p>
        </p:txBody>
      </p:sp>
      <p:sp>
        <p:nvSpPr>
          <p:cNvPr id="5" name="Text Placeholder 3"/>
          <p:cNvSpPr>
            <a:spLocks noGrp="1"/>
          </p:cNvSpPr>
          <p:nvPr>
            <p:ph type="body" sz="half" idx="2"/>
          </p:nvPr>
        </p:nvSpPr>
        <p:spPr>
          <a:xfrm>
            <a:off x="839787" y="2589322"/>
            <a:ext cx="4353500" cy="1778282"/>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0455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7115827" cy="1990799"/>
          </a:xfrm>
        </p:spPr>
        <p:txBody>
          <a:bodyPr anchor="b"/>
          <a:lstStyle>
            <a:lvl1pPr algn="ctr">
              <a:defRPr sz="3600" b="0">
                <a:solidFill>
                  <a:schemeClr val="accent1"/>
                </a:solidFill>
              </a:defRPr>
            </a:lvl1pPr>
          </a:lstStyle>
          <a:p>
            <a:r>
              <a:rPr lang="en-US"/>
              <a:t>Click to edit Master title style</a:t>
            </a:r>
          </a:p>
        </p:txBody>
      </p:sp>
      <p:sp>
        <p:nvSpPr>
          <p:cNvPr id="5" name="Text Placeholder 3"/>
          <p:cNvSpPr>
            <a:spLocks noGrp="1"/>
          </p:cNvSpPr>
          <p:nvPr>
            <p:ph type="body" sz="half" idx="2"/>
          </p:nvPr>
        </p:nvSpPr>
        <p:spPr>
          <a:xfrm>
            <a:off x="839786" y="2589322"/>
            <a:ext cx="7114753" cy="1778282"/>
          </a:xfrm>
        </p:spPr>
        <p:txBody>
          <a:bodyPr/>
          <a:lstStyle>
            <a:lvl1pPr marL="0" indent="0" algn="ctr">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863142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13150"/>
            <a:ext cx="3481137" cy="2221333"/>
          </a:xfrm>
        </p:spPr>
        <p:txBody>
          <a:bodyPr anchor="b"/>
          <a:lstStyle>
            <a:lvl1pPr algn="ctr">
              <a:defRPr sz="2800" b="0">
                <a:solidFill>
                  <a:schemeClr val="accent1"/>
                </a:solidFill>
              </a:defRPr>
            </a:lvl1pPr>
          </a:lstStyle>
          <a:p>
            <a:r>
              <a:rPr lang="en-US"/>
              <a:t>Click to edit Master title style</a:t>
            </a:r>
          </a:p>
        </p:txBody>
      </p:sp>
      <p:sp>
        <p:nvSpPr>
          <p:cNvPr id="5" name="Text Placeholder 3"/>
          <p:cNvSpPr>
            <a:spLocks noGrp="1"/>
          </p:cNvSpPr>
          <p:nvPr>
            <p:ph type="body" sz="half" idx="2"/>
          </p:nvPr>
        </p:nvSpPr>
        <p:spPr>
          <a:xfrm>
            <a:off x="839787" y="2645300"/>
            <a:ext cx="3480612" cy="1778282"/>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51952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3_Title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5173578" y="171483"/>
            <a:ext cx="6180221" cy="1325563"/>
          </a:xfrm>
        </p:spPr>
        <p:txBody>
          <a:bodyPr anchor="b"/>
          <a:lstStyle/>
          <a:p>
            <a:r>
              <a:rPr lang="en-US"/>
              <a:t>Click to edit Master title style</a:t>
            </a:r>
          </a:p>
        </p:txBody>
      </p:sp>
      <p:sp>
        <p:nvSpPr>
          <p:cNvPr id="3" name="Content Placeholder 2"/>
          <p:cNvSpPr>
            <a:spLocks noGrp="1"/>
          </p:cNvSpPr>
          <p:nvPr>
            <p:ph idx="1"/>
          </p:nvPr>
        </p:nvSpPr>
        <p:spPr>
          <a:xfrm>
            <a:off x="5173578" y="1631981"/>
            <a:ext cx="618022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2002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088644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1225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hank You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34506"/>
            <a:ext cx="10363200" cy="647428"/>
          </a:xfrm>
        </p:spPr>
        <p:txBody>
          <a:bodyPr anchor="t" anchorCtr="0"/>
          <a:lstStyle>
            <a:lvl1pPr algn="ctr">
              <a:defRPr sz="4000"/>
            </a:lvl1pPr>
          </a:lstStyle>
          <a:p>
            <a:r>
              <a:rPr lang="en-US"/>
              <a:t>Click to edit Master title style</a:t>
            </a:r>
          </a:p>
        </p:txBody>
      </p:sp>
      <p:sp>
        <p:nvSpPr>
          <p:cNvPr id="3" name="Subtitle 2"/>
          <p:cNvSpPr>
            <a:spLocks noGrp="1"/>
          </p:cNvSpPr>
          <p:nvPr>
            <p:ph type="subTitle" idx="1" hasCustomPrompt="1"/>
          </p:nvPr>
        </p:nvSpPr>
        <p:spPr>
          <a:xfrm>
            <a:off x="914401" y="2541645"/>
            <a:ext cx="10363199" cy="457200"/>
          </a:xfrm>
        </p:spPr>
        <p:txBody>
          <a:bodyPr/>
          <a:lstStyle>
            <a:lvl1pPr marL="0" indent="0" algn="ctr">
              <a:buNone/>
              <a:defRPr sz="20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Name</a:t>
            </a:r>
          </a:p>
        </p:txBody>
      </p:sp>
      <p:sp>
        <p:nvSpPr>
          <p:cNvPr id="22" name="Text Placeholder 21"/>
          <p:cNvSpPr>
            <a:spLocks noGrp="1"/>
          </p:cNvSpPr>
          <p:nvPr>
            <p:ph type="body" sz="quarter" idx="10" hasCustomPrompt="1"/>
          </p:nvPr>
        </p:nvSpPr>
        <p:spPr>
          <a:xfrm>
            <a:off x="4719022" y="4881254"/>
            <a:ext cx="4460839" cy="457200"/>
          </a:xfrm>
        </p:spPr>
        <p:txBody>
          <a:bodyPr/>
          <a:lstStyle>
            <a:lvl1pPr marL="0" indent="0" algn="l">
              <a:buNone/>
              <a:defRPr sz="2000" baseline="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Phone Number</a:t>
            </a:r>
          </a:p>
        </p:txBody>
      </p:sp>
      <p:sp>
        <p:nvSpPr>
          <p:cNvPr id="23" name="Text Placeholder 21"/>
          <p:cNvSpPr>
            <a:spLocks noGrp="1"/>
          </p:cNvSpPr>
          <p:nvPr>
            <p:ph type="body" sz="quarter" idx="11" hasCustomPrompt="1"/>
          </p:nvPr>
        </p:nvSpPr>
        <p:spPr>
          <a:xfrm>
            <a:off x="4719022" y="4070497"/>
            <a:ext cx="4460839" cy="457200"/>
          </a:xfrm>
        </p:spPr>
        <p:txBody>
          <a:bodyPr/>
          <a:lstStyle>
            <a:lvl1pPr marL="0" indent="0" algn="l">
              <a:buNone/>
              <a:defRPr sz="2000" baseline="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Email</a:t>
            </a:r>
          </a:p>
        </p:txBody>
      </p:sp>
    </p:spTree>
    <p:extLst>
      <p:ext uri="{BB962C8B-B14F-4D97-AF65-F5344CB8AC3E}">
        <p14:creationId xmlns:p14="http://schemas.microsoft.com/office/powerpoint/2010/main" val="3507828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for Product">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193633"/>
            <a:ext cx="10363200" cy="756005"/>
          </a:xfrm>
        </p:spPr>
        <p:txBody>
          <a:bodyPr anchor="t" anchorCtr="0"/>
          <a:lstStyle>
            <a:lvl1pPr algn="ctr">
              <a:defRPr sz="2800">
                <a:solidFill>
                  <a:schemeClr val="tx2"/>
                </a:solidFill>
              </a:defRPr>
            </a:lvl1pPr>
          </a:lstStyle>
          <a:p>
            <a:r>
              <a:rPr lang="en-US"/>
              <a:t>Click to edit Master title style</a:t>
            </a:r>
          </a:p>
        </p:txBody>
      </p:sp>
      <p:sp>
        <p:nvSpPr>
          <p:cNvPr id="6" name="Text Placeholder 5"/>
          <p:cNvSpPr>
            <a:spLocks noGrp="1"/>
          </p:cNvSpPr>
          <p:nvPr>
            <p:ph type="body" sz="quarter" idx="10"/>
          </p:nvPr>
        </p:nvSpPr>
        <p:spPr>
          <a:xfrm>
            <a:off x="914400" y="2633583"/>
            <a:ext cx="10363200" cy="1125537"/>
          </a:xfrm>
        </p:spPr>
        <p:txBody>
          <a:bodyPr anchor="ctr"/>
          <a:lstStyle>
            <a:lvl1pPr marL="0" indent="0" algn="ctr" defTabSz="914400" rtl="0" eaLnBrk="1" latinLnBrk="0" hangingPunct="1">
              <a:lnSpc>
                <a:spcPct val="110000"/>
              </a:lnSpc>
              <a:spcBef>
                <a:spcPct val="0"/>
              </a:spcBef>
              <a:buNone/>
              <a:defRPr lang="en-US" sz="4000" b="0" kern="1200" dirty="0" smtClean="0">
                <a:solidFill>
                  <a:schemeClr val="bg1"/>
                </a:solidFill>
                <a:latin typeface="+mj-lt"/>
                <a:ea typeface="+mj-ea"/>
                <a:cs typeface="+mj-cs"/>
              </a:defRPr>
            </a:lvl1pPr>
            <a:lvl2pPr marL="4572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2pPr>
            <a:lvl3pPr marL="9144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3pPr>
            <a:lvl4pPr marL="13716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4pPr>
            <a:lvl5pPr marL="1828800" indent="0" algn="ctr" defTabSz="914400" rtl="0" eaLnBrk="1" latinLnBrk="0" hangingPunct="1">
              <a:lnSpc>
                <a:spcPct val="110000"/>
              </a:lnSpc>
              <a:spcBef>
                <a:spcPct val="0"/>
              </a:spcBef>
              <a:buNone/>
              <a:defRPr lang="en-US" sz="3600" b="0" kern="1200" dirty="0">
                <a:solidFill>
                  <a:schemeClr val="tx2"/>
                </a:solidFill>
                <a:latin typeface="+mj-lt"/>
                <a:ea typeface="+mj-ea"/>
                <a:cs typeface="+mj-cs"/>
              </a:defRPr>
            </a:lvl5pPr>
          </a:lstStyle>
          <a:p>
            <a:pPr lvl="0"/>
            <a:r>
              <a:rPr lang="en-US"/>
              <a:t>Edit Master text styles</a:t>
            </a:r>
          </a:p>
        </p:txBody>
      </p:sp>
    </p:spTree>
    <p:extLst>
      <p:ext uri="{BB962C8B-B14F-4D97-AF65-F5344CB8AC3E}">
        <p14:creationId xmlns:p14="http://schemas.microsoft.com/office/powerpoint/2010/main" val="3277214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Bullets">
    <p:bg>
      <p:bgPr>
        <a:solidFill>
          <a:schemeClr val="bg2"/>
        </a:solid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857213" y="958851"/>
            <a:ext cx="10972800" cy="634020"/>
          </a:xfrm>
          <a:noFill/>
          <a:ln w="9525">
            <a:noFill/>
            <a:miter lim="800000"/>
            <a:headEnd/>
            <a:tailEnd/>
          </a:ln>
        </p:spPr>
        <p:txBody>
          <a:bodyPr>
            <a:spAutoFit/>
          </a:bodyPr>
          <a:lstStyle>
            <a:lvl1pPr algn="l" defTabSz="457200" rtl="0" fontAlgn="base">
              <a:spcBef>
                <a:spcPct val="0"/>
              </a:spcBef>
              <a:spcAft>
                <a:spcPct val="0"/>
              </a:spcAft>
              <a:defRPr lang="en-GB" sz="3200" kern="1200" dirty="0">
                <a:solidFill>
                  <a:schemeClr val="tx1"/>
                </a:solidFill>
                <a:latin typeface="Arial Narrow" pitchFamily="-112" charset="0"/>
                <a:ea typeface="ＭＳ Ｐゴシック" pitchFamily="-112" charset="-128"/>
                <a:cs typeface="+mn-cs"/>
              </a:defRPr>
            </a:lvl1pPr>
          </a:lstStyle>
          <a:p>
            <a:r>
              <a:rPr lang="en-US"/>
              <a:t>Click to edit Master title style</a:t>
            </a:r>
            <a:endParaRPr lang="en-GB"/>
          </a:p>
        </p:txBody>
      </p:sp>
      <p:sp>
        <p:nvSpPr>
          <p:cNvPr id="13" name="Text Placeholder 12"/>
          <p:cNvSpPr>
            <a:spLocks noGrp="1"/>
          </p:cNvSpPr>
          <p:nvPr>
            <p:ph type="body" sz="quarter" idx="10"/>
          </p:nvPr>
        </p:nvSpPr>
        <p:spPr>
          <a:xfrm>
            <a:off x="857251" y="1928814"/>
            <a:ext cx="10477500" cy="3786187"/>
          </a:xfrm>
        </p:spPr>
        <p:txBody>
          <a:bodyPr/>
          <a:lstStyle>
            <a:lvl1pPr>
              <a:defRPr sz="2800">
                <a:solidFill>
                  <a:schemeClr val="tx2"/>
                </a:solidFill>
              </a:defRPr>
            </a:lvl1pPr>
            <a:lvl2pPr>
              <a:buFont typeface="Arial" pitchFamily="34" charset="0"/>
              <a:buChar char="•"/>
              <a:defRPr>
                <a:solidFill>
                  <a:schemeClr val="tx2"/>
                </a:solidFill>
              </a:defRPr>
            </a:lvl2pPr>
            <a:lvl3pPr>
              <a:defRPr sz="2800">
                <a:solidFill>
                  <a:schemeClr val="tx2"/>
                </a:solidFill>
              </a:defRPr>
            </a:lvl3pPr>
            <a:lvl4pPr>
              <a:buFont typeface="Arial" pitchFamily="34" charset="0"/>
              <a:buChar char="•"/>
              <a:defRPr sz="2800">
                <a:solidFill>
                  <a:schemeClr val="tx2"/>
                </a:solidFill>
              </a:defRPr>
            </a:lvl4pPr>
            <a:lvl5pPr>
              <a:buFont typeface="Arial" pitchFamily="34" charset="0"/>
              <a:buChar char="•"/>
              <a:defRPr sz="28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7381" y="5872275"/>
            <a:ext cx="2119824" cy="978616"/>
          </a:xfrm>
          <a:prstGeom prst="rect">
            <a:avLst/>
          </a:prstGeom>
        </p:spPr>
      </p:pic>
      <p:pic>
        <p:nvPicPr>
          <p:cNvPr id="6" name="Picture 3" descr="G:\InternalDocs\Communications\Resources\Logos\OpenAthens\OpenAthens logos_FINAL\OpenAthens\OpenAthens Logo_RGB_highres.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400256" y="263202"/>
            <a:ext cx="3360373" cy="582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3429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722472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Slide for Product">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313545"/>
            <a:ext cx="10363200" cy="756005"/>
          </a:xfrm>
        </p:spPr>
        <p:txBody>
          <a:bodyPr anchor="t" anchorCtr="0"/>
          <a:lstStyle>
            <a:lvl1pPr algn="ctr">
              <a:defRPr sz="3600">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914400" y="4069550"/>
            <a:ext cx="10363200" cy="760868"/>
          </a:xfrm>
        </p:spPr>
        <p:txBody>
          <a:bodyPr anchor="t" anchorCtr="0"/>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Text Placeholder 5"/>
          <p:cNvSpPr>
            <a:spLocks noGrp="1"/>
          </p:cNvSpPr>
          <p:nvPr>
            <p:ph type="body" sz="quarter" idx="10"/>
          </p:nvPr>
        </p:nvSpPr>
        <p:spPr>
          <a:xfrm>
            <a:off x="914400" y="668826"/>
            <a:ext cx="10363200" cy="1125537"/>
          </a:xfrm>
        </p:spPr>
        <p:txBody>
          <a:bodyPr/>
          <a:lstStyle>
            <a:lvl1pPr marL="0" indent="0" algn="ctr" defTabSz="914400" rtl="0" eaLnBrk="1" latinLnBrk="0" hangingPunct="1">
              <a:lnSpc>
                <a:spcPct val="110000"/>
              </a:lnSpc>
              <a:spcBef>
                <a:spcPct val="0"/>
              </a:spcBef>
              <a:buNone/>
              <a:defRPr lang="en-US" sz="4400" b="0" kern="1200" dirty="0" smtClean="0">
                <a:solidFill>
                  <a:schemeClr val="bg1"/>
                </a:solidFill>
                <a:latin typeface="+mj-lt"/>
                <a:ea typeface="+mj-ea"/>
                <a:cs typeface="+mj-cs"/>
              </a:defRPr>
            </a:lvl1pPr>
            <a:lvl2pPr marL="4572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2pPr>
            <a:lvl3pPr marL="9144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3pPr>
            <a:lvl4pPr marL="13716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4pPr>
            <a:lvl5pPr marL="1828800" indent="0" algn="ctr" defTabSz="914400" rtl="0" eaLnBrk="1" latinLnBrk="0" hangingPunct="1">
              <a:lnSpc>
                <a:spcPct val="110000"/>
              </a:lnSpc>
              <a:spcBef>
                <a:spcPct val="0"/>
              </a:spcBef>
              <a:buNone/>
              <a:defRPr lang="en-US" sz="3600" b="0" kern="1200" dirty="0">
                <a:solidFill>
                  <a:schemeClr val="tx2"/>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4029033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itle Slide for Product">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193633"/>
            <a:ext cx="10363200" cy="756005"/>
          </a:xfrm>
        </p:spPr>
        <p:txBody>
          <a:bodyPr anchor="t" anchorCtr="0"/>
          <a:lstStyle>
            <a:lvl1pPr algn="ctr">
              <a:defRPr sz="2000">
                <a:solidFill>
                  <a:schemeClr val="tx2"/>
                </a:solidFill>
              </a:defRPr>
            </a:lvl1pPr>
          </a:lstStyle>
          <a:p>
            <a:r>
              <a:rPr lang="en-US" dirty="0"/>
              <a:t>Click to edit Master title style</a:t>
            </a:r>
          </a:p>
        </p:txBody>
      </p:sp>
      <p:sp>
        <p:nvSpPr>
          <p:cNvPr id="6" name="Text Placeholder 5"/>
          <p:cNvSpPr>
            <a:spLocks noGrp="1"/>
          </p:cNvSpPr>
          <p:nvPr>
            <p:ph type="body" sz="quarter" idx="10"/>
          </p:nvPr>
        </p:nvSpPr>
        <p:spPr>
          <a:xfrm>
            <a:off x="914400" y="2633583"/>
            <a:ext cx="10363200" cy="1125537"/>
          </a:xfrm>
        </p:spPr>
        <p:txBody>
          <a:bodyPr anchor="ctr"/>
          <a:lstStyle>
            <a:lvl1pPr marL="0" indent="0" algn="ctr" defTabSz="914400" rtl="0" eaLnBrk="1" latinLnBrk="0" hangingPunct="1">
              <a:lnSpc>
                <a:spcPct val="110000"/>
              </a:lnSpc>
              <a:spcBef>
                <a:spcPct val="0"/>
              </a:spcBef>
              <a:buNone/>
              <a:defRPr lang="en-US" sz="4000" b="0" kern="1200" dirty="0" smtClean="0">
                <a:solidFill>
                  <a:schemeClr val="bg1"/>
                </a:solidFill>
                <a:latin typeface="+mj-lt"/>
                <a:ea typeface="+mj-ea"/>
                <a:cs typeface="+mj-cs"/>
              </a:defRPr>
            </a:lvl1pPr>
            <a:lvl2pPr marL="4572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2pPr>
            <a:lvl3pPr marL="9144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3pPr>
            <a:lvl4pPr marL="13716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4pPr>
            <a:lvl5pPr marL="1828800" indent="0" algn="ctr" defTabSz="914400" rtl="0" eaLnBrk="1" latinLnBrk="0" hangingPunct="1">
              <a:lnSpc>
                <a:spcPct val="110000"/>
              </a:lnSpc>
              <a:spcBef>
                <a:spcPct val="0"/>
              </a:spcBef>
              <a:buNone/>
              <a:defRPr lang="en-US" sz="3600" b="0" kern="1200" dirty="0">
                <a:solidFill>
                  <a:schemeClr val="tx2"/>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1580260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86733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Title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838200" y="977030"/>
            <a:ext cx="4347575" cy="1325563"/>
          </a:xfrm>
        </p:spPr>
        <p:txBody>
          <a:bodyPr anchor="t"/>
          <a:lstStyle/>
          <a:p>
            <a:r>
              <a:rPr lang="en-US" dirty="0"/>
              <a:t>Click to edit Master title style</a:t>
            </a:r>
          </a:p>
        </p:txBody>
      </p:sp>
      <p:sp>
        <p:nvSpPr>
          <p:cNvPr id="3" name="Content Placeholder 2"/>
          <p:cNvSpPr>
            <a:spLocks noGrp="1"/>
          </p:cNvSpPr>
          <p:nvPr>
            <p:ph idx="1"/>
          </p:nvPr>
        </p:nvSpPr>
        <p:spPr>
          <a:xfrm>
            <a:off x="5536504" y="977030"/>
            <a:ext cx="5817296" cy="500628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83615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838200" y="2295939"/>
            <a:ext cx="10515600" cy="36873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5"/>
          <p:cNvSpPr>
            <a:spLocks noGrp="1"/>
          </p:cNvSpPr>
          <p:nvPr>
            <p:ph type="body" sz="quarter" idx="10"/>
          </p:nvPr>
        </p:nvSpPr>
        <p:spPr>
          <a:xfrm>
            <a:off x="838200" y="1665961"/>
            <a:ext cx="10515600" cy="629977"/>
          </a:xfrm>
        </p:spPr>
        <p:txBody>
          <a:bodyPr/>
          <a:lstStyle>
            <a:lvl1pPr marL="0" indent="0" algn="l" defTabSz="914400" rtl="0" eaLnBrk="1" latinLnBrk="0" hangingPunct="1">
              <a:lnSpc>
                <a:spcPct val="110000"/>
              </a:lnSpc>
              <a:spcBef>
                <a:spcPct val="0"/>
              </a:spcBef>
              <a:buNone/>
              <a:defRPr lang="en-US" sz="2400" b="0" kern="1200" dirty="0" smtClean="0">
                <a:solidFill>
                  <a:schemeClr val="tx2"/>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218233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Para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marL="0" indent="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Tree>
    <p:extLst>
      <p:ext uri="{BB962C8B-B14F-4D97-AF65-F5344CB8AC3E}">
        <p14:creationId xmlns:p14="http://schemas.microsoft.com/office/powerpoint/2010/main" val="3212268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2_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838200" y="1068309"/>
            <a:ext cx="4347575" cy="1325563"/>
          </a:xfrm>
        </p:spPr>
        <p:txBody>
          <a:bodyPr anchor="t"/>
          <a:lstStyle/>
          <a:p>
            <a:r>
              <a:rPr lang="en-US" dirty="0"/>
              <a:t>Click to edit Master title style</a:t>
            </a:r>
          </a:p>
        </p:txBody>
      </p:sp>
      <p:sp>
        <p:nvSpPr>
          <p:cNvPr id="3" name="Content Placeholder 2"/>
          <p:cNvSpPr>
            <a:spLocks noGrp="1"/>
          </p:cNvSpPr>
          <p:nvPr>
            <p:ph idx="1"/>
          </p:nvPr>
        </p:nvSpPr>
        <p:spPr>
          <a:xfrm>
            <a:off x="5536504" y="1068309"/>
            <a:ext cx="5817295" cy="4351338"/>
          </a:xfrm>
        </p:spPr>
        <p:txBody>
          <a:bodyPr/>
          <a:lstStyle>
            <a:lvl1pPr marL="0" indent="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dirty="0"/>
              <a:t>Click to edit Master text styles</a:t>
            </a:r>
          </a:p>
        </p:txBody>
      </p:sp>
    </p:spTree>
    <p:extLst>
      <p:ext uri="{BB962C8B-B14F-4D97-AF65-F5344CB8AC3E}">
        <p14:creationId xmlns:p14="http://schemas.microsoft.com/office/powerpoint/2010/main" val="2808076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517044"/>
            <a:ext cx="10515600" cy="1997555"/>
          </a:xfrm>
        </p:spPr>
        <p:txBody>
          <a:bodyPr anchor="b"/>
          <a:lstStyle>
            <a:lvl1pPr algn="ctr">
              <a:defRPr sz="4800"/>
            </a:lvl1pPr>
          </a:lstStyle>
          <a:p>
            <a:r>
              <a:rPr lang="en-US" dirty="0"/>
              <a:t>Click to edit Master title style</a:t>
            </a:r>
          </a:p>
        </p:txBody>
      </p:sp>
    </p:spTree>
    <p:extLst>
      <p:ext uri="{BB962C8B-B14F-4D97-AF65-F5344CB8AC3E}">
        <p14:creationId xmlns:p14="http://schemas.microsoft.com/office/powerpoint/2010/main" val="2398282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5830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517045"/>
            <a:ext cx="10515600" cy="1997555"/>
          </a:xfrm>
        </p:spPr>
        <p:txBody>
          <a:bodyPr anchor="b"/>
          <a:lstStyle>
            <a:lvl1pPr algn="ctr">
              <a:defRPr sz="4800"/>
            </a:lvl1pPr>
          </a:lstStyle>
          <a:p>
            <a:r>
              <a:rPr lang="en-US" dirty="0"/>
              <a:t>Click to edit Master title style</a:t>
            </a:r>
          </a:p>
        </p:txBody>
      </p:sp>
      <p:sp>
        <p:nvSpPr>
          <p:cNvPr id="3" name="Text Placeholder 2"/>
          <p:cNvSpPr>
            <a:spLocks noGrp="1"/>
          </p:cNvSpPr>
          <p:nvPr>
            <p:ph type="body" idx="1"/>
          </p:nvPr>
        </p:nvSpPr>
        <p:spPr>
          <a:xfrm>
            <a:off x="831851" y="2879934"/>
            <a:ext cx="10515600" cy="1500187"/>
          </a:xfrm>
        </p:spPr>
        <p:txBody>
          <a:bodyPr/>
          <a:lstStyle>
            <a:lvl1pPr marL="0" indent="0" algn="ctr">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18805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630496"/>
            <a:ext cx="5181600" cy="45354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630496"/>
            <a:ext cx="5181600" cy="4535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78867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1" y="1630496"/>
            <a:ext cx="3543300" cy="4535450"/>
          </a:xfrm>
        </p:spPr>
        <p:txBody>
          <a:bodyPr/>
          <a:lstStyle>
            <a:lvl1pPr>
              <a:defRPr sz="16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72001" y="1630496"/>
            <a:ext cx="3543300" cy="4535450"/>
          </a:xfrm>
        </p:spPr>
        <p:txBody>
          <a:bodyPr/>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77324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2295939"/>
            <a:ext cx="5181600" cy="38592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2295939"/>
            <a:ext cx="5181600" cy="3859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0"/>
          </p:nvPr>
        </p:nvSpPr>
        <p:spPr>
          <a:xfrm>
            <a:off x="838200" y="1628383"/>
            <a:ext cx="10515600" cy="667555"/>
          </a:xfrm>
        </p:spPr>
        <p:txBody>
          <a:bodyPr/>
          <a:lstStyle>
            <a:lvl1pPr marL="0" indent="0" algn="l" defTabSz="914400" rtl="0" eaLnBrk="1" latinLnBrk="0" hangingPunct="1">
              <a:lnSpc>
                <a:spcPct val="110000"/>
              </a:lnSpc>
              <a:spcBef>
                <a:spcPct val="0"/>
              </a:spcBef>
              <a:buNone/>
              <a:defRPr lang="en-US" sz="2400" b="0" kern="1200" dirty="0" smtClean="0">
                <a:solidFill>
                  <a:schemeClr val="tx2"/>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1946228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475129"/>
            <a:ext cx="10515600" cy="1018977"/>
          </a:xfrm>
        </p:spPr>
        <p:txBody>
          <a:bodyPr/>
          <a:lstStyle/>
          <a:p>
            <a:r>
              <a:rPr lang="en-US" dirty="0"/>
              <a:t>Click to edit Master title style</a:t>
            </a:r>
          </a:p>
        </p:txBody>
      </p:sp>
      <p:sp>
        <p:nvSpPr>
          <p:cNvPr id="3" name="Text Placeholder 2"/>
          <p:cNvSpPr>
            <a:spLocks noGrp="1"/>
          </p:cNvSpPr>
          <p:nvPr>
            <p:ph type="body" idx="1"/>
          </p:nvPr>
        </p:nvSpPr>
        <p:spPr>
          <a:xfrm>
            <a:off x="839789" y="1557193"/>
            <a:ext cx="5157787" cy="697509"/>
          </a:xfrm>
          <a:solidFill>
            <a:schemeClr val="accent2"/>
          </a:solidFill>
        </p:spPr>
        <p:txBody>
          <a:bodyPr anchor="ctr" anchorCtr="0"/>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317789"/>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1" y="1557193"/>
            <a:ext cx="5183188" cy="697509"/>
          </a:xfrm>
          <a:solidFill>
            <a:schemeClr val="accent2"/>
          </a:solidFill>
        </p:spPr>
        <p:txBody>
          <a:bodyPr anchor="ctr" anchorCtr="0"/>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317789"/>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51357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1" y="1630496"/>
            <a:ext cx="3438938" cy="4535450"/>
          </a:xfrm>
        </p:spPr>
        <p:txBody>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376531" y="1630496"/>
            <a:ext cx="3438938" cy="4535450"/>
          </a:xfr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3"/>
          <p:cNvSpPr>
            <a:spLocks noGrp="1"/>
          </p:cNvSpPr>
          <p:nvPr>
            <p:ph sz="half" idx="10"/>
          </p:nvPr>
        </p:nvSpPr>
        <p:spPr>
          <a:xfrm>
            <a:off x="7914861" y="1630496"/>
            <a:ext cx="3438938" cy="4535450"/>
          </a:xfrm>
        </p:spPr>
        <p:txBody>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47228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1_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2423492" y="4701211"/>
            <a:ext cx="7346674" cy="1325563"/>
          </a:xfrm>
        </p:spPr>
        <p:txBody>
          <a:bodyPr anchor="t"/>
          <a:lstStyle>
            <a:lvl1pPr algn="r">
              <a:defRPr sz="2000">
                <a:solidFill>
                  <a:schemeClr val="bg2">
                    <a:lumMod val="50000"/>
                  </a:schemeClr>
                </a:solidFill>
              </a:defRPr>
            </a:lvl1pPr>
          </a:lstStyle>
          <a:p>
            <a:r>
              <a:rPr lang="en-US" dirty="0"/>
              <a:t>Click to edit Master title style</a:t>
            </a:r>
          </a:p>
        </p:txBody>
      </p:sp>
      <p:sp>
        <p:nvSpPr>
          <p:cNvPr id="3" name="Content Placeholder 2"/>
          <p:cNvSpPr>
            <a:spLocks noGrp="1"/>
          </p:cNvSpPr>
          <p:nvPr>
            <p:ph idx="1"/>
          </p:nvPr>
        </p:nvSpPr>
        <p:spPr>
          <a:xfrm>
            <a:off x="2423492" y="1808922"/>
            <a:ext cx="7346674" cy="2733261"/>
          </a:xfrm>
        </p:spPr>
        <p:txBody>
          <a:bodyPr/>
          <a:lstStyle>
            <a:lvl1pPr marL="91440" indent="-45720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dirty="0"/>
              <a:t>Click to edit Master text styles</a:t>
            </a:r>
          </a:p>
        </p:txBody>
      </p:sp>
    </p:spTree>
    <p:extLst>
      <p:ext uri="{BB962C8B-B14F-4D97-AF65-F5344CB8AC3E}">
        <p14:creationId xmlns:p14="http://schemas.microsoft.com/office/powerpoint/2010/main" val="1323968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864864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3" name="Rectangle 2"/>
          <p:cNvSpPr/>
          <p:nvPr userDrawn="1"/>
        </p:nvSpPr>
        <p:spPr>
          <a:xfrm>
            <a:off x="0" y="1"/>
            <a:ext cx="12192000" cy="21273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171483"/>
            <a:ext cx="10515600" cy="1783926"/>
          </a:xfrm>
        </p:spPr>
        <p:txBody>
          <a:bodyPr anchor="b"/>
          <a:lstStyle>
            <a:lvl1pPr algn="ctr">
              <a:defRPr sz="4400">
                <a:solidFill>
                  <a:schemeClr val="bg1"/>
                </a:solidFill>
              </a:defRPr>
            </a:lvl1pPr>
          </a:lstStyle>
          <a:p>
            <a:r>
              <a:rPr lang="en-US" dirty="0"/>
              <a:t>Click to edit Master title style</a:t>
            </a:r>
          </a:p>
        </p:txBody>
      </p:sp>
      <p:sp>
        <p:nvSpPr>
          <p:cNvPr id="5" name="Text Placeholder 5"/>
          <p:cNvSpPr>
            <a:spLocks noGrp="1"/>
          </p:cNvSpPr>
          <p:nvPr>
            <p:ph type="body" sz="quarter" idx="10"/>
          </p:nvPr>
        </p:nvSpPr>
        <p:spPr>
          <a:xfrm>
            <a:off x="838200" y="2298837"/>
            <a:ext cx="10515600" cy="775252"/>
          </a:xfrm>
        </p:spPr>
        <p:txBody>
          <a:bodyPr/>
          <a:lstStyle>
            <a:lvl1pPr marL="0" indent="0" algn="ctr" defTabSz="914400" rtl="0" eaLnBrk="1" latinLnBrk="0" hangingPunct="1">
              <a:lnSpc>
                <a:spcPct val="110000"/>
              </a:lnSpc>
              <a:spcBef>
                <a:spcPct val="0"/>
              </a:spcBef>
              <a:buNone/>
              <a:defRPr lang="en-US" sz="2000" b="0" kern="1200" dirty="0" smtClean="0">
                <a:solidFill>
                  <a:schemeClr val="tx1">
                    <a:lumMod val="65000"/>
                    <a:lumOff val="35000"/>
                  </a:schemeClr>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dirty="0"/>
              <a:t>Edit Master text styles</a:t>
            </a:r>
          </a:p>
        </p:txBody>
      </p:sp>
      <p:sp>
        <p:nvSpPr>
          <p:cNvPr id="6" name="Rectangle 5">
            <a:extLst>
              <a:ext uri="{FF2B5EF4-FFF2-40B4-BE49-F238E27FC236}">
                <a16:creationId xmlns:a16="http://schemas.microsoft.com/office/drawing/2014/main" id="{186B0801-AA45-4750-B26A-0926E1E037AF}"/>
              </a:ext>
            </a:extLst>
          </p:cNvPr>
          <p:cNvSpPr/>
          <p:nvPr userDrawn="1"/>
        </p:nvSpPr>
        <p:spPr>
          <a:xfrm>
            <a:off x="0" y="2126891"/>
            <a:ext cx="12192000" cy="1719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3803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838200" y="1520687"/>
            <a:ext cx="10515600" cy="775252"/>
          </a:xfrm>
        </p:spPr>
        <p:txBody>
          <a:bodyPr/>
          <a:lstStyle>
            <a:lvl1pPr marL="0" indent="0" algn="l" defTabSz="914400" rtl="0" eaLnBrk="1" latinLnBrk="0" hangingPunct="1">
              <a:lnSpc>
                <a:spcPct val="110000"/>
              </a:lnSpc>
              <a:spcBef>
                <a:spcPct val="0"/>
              </a:spcBef>
              <a:buNone/>
              <a:defRPr lang="en-US" sz="2000" b="0" kern="1200" dirty="0" smtClean="0">
                <a:solidFill>
                  <a:schemeClr val="tx2"/>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3407901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838200" y="977030"/>
            <a:ext cx="4347575" cy="1325563"/>
          </a:xfrm>
        </p:spPr>
        <p:txBody>
          <a:bodyPr anchor="t"/>
          <a:lstStyle/>
          <a:p>
            <a:r>
              <a:rPr lang="en-US"/>
              <a:t>Click to edit Master title style</a:t>
            </a:r>
          </a:p>
        </p:txBody>
      </p:sp>
      <p:sp>
        <p:nvSpPr>
          <p:cNvPr id="3" name="Content Placeholder 2"/>
          <p:cNvSpPr>
            <a:spLocks noGrp="1"/>
          </p:cNvSpPr>
          <p:nvPr>
            <p:ph idx="1"/>
          </p:nvPr>
        </p:nvSpPr>
        <p:spPr>
          <a:xfrm>
            <a:off x="5536504" y="977030"/>
            <a:ext cx="5817296" cy="50062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22403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742814"/>
            <a:ext cx="10515600" cy="648127"/>
          </a:xfrm>
        </p:spPr>
        <p:txBody>
          <a:bodyPr anchor="b"/>
          <a:lstStyle>
            <a:lvl1pPr algn="ctr">
              <a:defRPr sz="2800" b="0">
                <a:solidFill>
                  <a:schemeClr val="accent1"/>
                </a:solidFill>
              </a:defRPr>
            </a:lvl1pPr>
          </a:lstStyle>
          <a:p>
            <a:r>
              <a:rPr lang="en-US" dirty="0"/>
              <a:t>Click to edit Master title style</a:t>
            </a:r>
          </a:p>
        </p:txBody>
      </p:sp>
      <p:sp>
        <p:nvSpPr>
          <p:cNvPr id="5" name="Text Placeholder 3"/>
          <p:cNvSpPr>
            <a:spLocks noGrp="1"/>
          </p:cNvSpPr>
          <p:nvPr>
            <p:ph type="body" sz="half" idx="2"/>
          </p:nvPr>
        </p:nvSpPr>
        <p:spPr>
          <a:xfrm>
            <a:off x="839787" y="1557758"/>
            <a:ext cx="10514012" cy="426308"/>
          </a:xfrm>
        </p:spPr>
        <p:txBody>
          <a:bodyPr/>
          <a:lstStyle>
            <a:lvl1pPr marL="0" indent="0" algn="ctr">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267640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92085"/>
            <a:ext cx="10515600" cy="648127"/>
          </a:xfrm>
        </p:spPr>
        <p:txBody>
          <a:bodyPr/>
          <a:lstStyle>
            <a:lvl1pPr algn="ctr">
              <a:defRPr sz="2800" b="0">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1245577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4354157" cy="1990799"/>
          </a:xfrm>
        </p:spPr>
        <p:txBody>
          <a:bodyPr anchor="b"/>
          <a:lstStyle>
            <a:lvl1pPr algn="ctr">
              <a:defRPr sz="2800" b="0">
                <a:solidFill>
                  <a:schemeClr val="accent1"/>
                </a:solidFill>
              </a:defRPr>
            </a:lvl1pPr>
          </a:lstStyle>
          <a:p>
            <a:r>
              <a:rPr lang="en-US" dirty="0"/>
              <a:t>Click to edit Master title style</a:t>
            </a:r>
          </a:p>
        </p:txBody>
      </p:sp>
      <p:sp>
        <p:nvSpPr>
          <p:cNvPr id="5" name="Text Placeholder 3"/>
          <p:cNvSpPr>
            <a:spLocks noGrp="1"/>
          </p:cNvSpPr>
          <p:nvPr>
            <p:ph type="body" sz="half" idx="2"/>
          </p:nvPr>
        </p:nvSpPr>
        <p:spPr>
          <a:xfrm>
            <a:off x="839787" y="2589322"/>
            <a:ext cx="4353500" cy="1778282"/>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815251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7115827" cy="1990799"/>
          </a:xfrm>
        </p:spPr>
        <p:txBody>
          <a:bodyPr anchor="b"/>
          <a:lstStyle>
            <a:lvl1pPr algn="ctr">
              <a:defRPr sz="3600" b="0">
                <a:solidFill>
                  <a:schemeClr val="accent1"/>
                </a:solidFill>
              </a:defRPr>
            </a:lvl1pPr>
          </a:lstStyle>
          <a:p>
            <a:r>
              <a:rPr lang="en-US" dirty="0"/>
              <a:t>Click to edit Master title style</a:t>
            </a:r>
          </a:p>
        </p:txBody>
      </p:sp>
      <p:sp>
        <p:nvSpPr>
          <p:cNvPr id="5" name="Text Placeholder 3"/>
          <p:cNvSpPr>
            <a:spLocks noGrp="1"/>
          </p:cNvSpPr>
          <p:nvPr>
            <p:ph type="body" sz="half" idx="2"/>
          </p:nvPr>
        </p:nvSpPr>
        <p:spPr>
          <a:xfrm>
            <a:off x="839786" y="2589322"/>
            <a:ext cx="7114753" cy="1778282"/>
          </a:xfrm>
        </p:spPr>
        <p:txBody>
          <a:bodyPr/>
          <a:lstStyle>
            <a:lvl1pPr marL="0" indent="0" algn="ctr">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776429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13150"/>
            <a:ext cx="3481137" cy="2221333"/>
          </a:xfrm>
        </p:spPr>
        <p:txBody>
          <a:bodyPr anchor="b"/>
          <a:lstStyle>
            <a:lvl1pPr algn="ctr">
              <a:defRPr sz="2800" b="0">
                <a:solidFill>
                  <a:schemeClr val="accent1"/>
                </a:solidFill>
              </a:defRPr>
            </a:lvl1pPr>
          </a:lstStyle>
          <a:p>
            <a:r>
              <a:rPr lang="en-US" dirty="0"/>
              <a:t>Click to edit Master title style</a:t>
            </a:r>
          </a:p>
        </p:txBody>
      </p:sp>
      <p:sp>
        <p:nvSpPr>
          <p:cNvPr id="5" name="Text Placeholder 3"/>
          <p:cNvSpPr>
            <a:spLocks noGrp="1"/>
          </p:cNvSpPr>
          <p:nvPr>
            <p:ph type="body" sz="half" idx="2"/>
          </p:nvPr>
        </p:nvSpPr>
        <p:spPr>
          <a:xfrm>
            <a:off x="839787" y="2645300"/>
            <a:ext cx="3480612" cy="1778282"/>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835437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3_Title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5173578" y="171483"/>
            <a:ext cx="6180221" cy="1325563"/>
          </a:xfrm>
        </p:spPr>
        <p:txBody>
          <a:bodyPr anchor="b"/>
          <a:lstStyle/>
          <a:p>
            <a:r>
              <a:rPr lang="en-US" dirty="0"/>
              <a:t>Click to edit Master title style</a:t>
            </a:r>
          </a:p>
        </p:txBody>
      </p:sp>
      <p:sp>
        <p:nvSpPr>
          <p:cNvPr id="3" name="Content Placeholder 2"/>
          <p:cNvSpPr>
            <a:spLocks noGrp="1"/>
          </p:cNvSpPr>
          <p:nvPr>
            <p:ph idx="1"/>
          </p:nvPr>
        </p:nvSpPr>
        <p:spPr>
          <a:xfrm>
            <a:off x="5173578" y="1631981"/>
            <a:ext cx="6180221"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3811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1234992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1428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Thank You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34506"/>
            <a:ext cx="10363200" cy="647428"/>
          </a:xfrm>
        </p:spPr>
        <p:txBody>
          <a:bodyPr anchor="t" anchorCtr="0"/>
          <a:lstStyle>
            <a:lvl1pPr algn="ctr">
              <a:defRPr sz="4000"/>
            </a:lvl1pPr>
          </a:lstStyle>
          <a:p>
            <a:r>
              <a:rPr lang="en-US" dirty="0"/>
              <a:t>Click to edit Master title style</a:t>
            </a:r>
          </a:p>
        </p:txBody>
      </p:sp>
      <p:sp>
        <p:nvSpPr>
          <p:cNvPr id="3" name="Subtitle 2"/>
          <p:cNvSpPr>
            <a:spLocks noGrp="1"/>
          </p:cNvSpPr>
          <p:nvPr>
            <p:ph type="subTitle" idx="1" hasCustomPrompt="1"/>
          </p:nvPr>
        </p:nvSpPr>
        <p:spPr>
          <a:xfrm>
            <a:off x="914401" y="2541645"/>
            <a:ext cx="10363199" cy="457200"/>
          </a:xfrm>
        </p:spPr>
        <p:txBody>
          <a:bodyPr/>
          <a:lstStyle>
            <a:lvl1pPr marL="0" indent="0" algn="ctr">
              <a:buNone/>
              <a:defRPr sz="20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Name</a:t>
            </a:r>
          </a:p>
        </p:txBody>
      </p:sp>
      <p:sp>
        <p:nvSpPr>
          <p:cNvPr id="22" name="Text Placeholder 21"/>
          <p:cNvSpPr>
            <a:spLocks noGrp="1"/>
          </p:cNvSpPr>
          <p:nvPr>
            <p:ph type="body" sz="quarter" idx="10" hasCustomPrompt="1"/>
          </p:nvPr>
        </p:nvSpPr>
        <p:spPr>
          <a:xfrm>
            <a:off x="4719022" y="4881254"/>
            <a:ext cx="4460839" cy="457200"/>
          </a:xfrm>
        </p:spPr>
        <p:txBody>
          <a:bodyPr/>
          <a:lstStyle>
            <a:lvl1pPr marL="0" indent="0" algn="l">
              <a:buNone/>
              <a:defRPr sz="20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Phone Number</a:t>
            </a:r>
          </a:p>
        </p:txBody>
      </p:sp>
      <p:sp>
        <p:nvSpPr>
          <p:cNvPr id="23" name="Text Placeholder 21"/>
          <p:cNvSpPr>
            <a:spLocks noGrp="1"/>
          </p:cNvSpPr>
          <p:nvPr>
            <p:ph type="body" sz="quarter" idx="11" hasCustomPrompt="1"/>
          </p:nvPr>
        </p:nvSpPr>
        <p:spPr>
          <a:xfrm>
            <a:off x="4719022" y="4070497"/>
            <a:ext cx="4460839" cy="457200"/>
          </a:xfrm>
        </p:spPr>
        <p:txBody>
          <a:bodyPr/>
          <a:lstStyle>
            <a:lvl1pPr marL="0" indent="0" algn="l">
              <a:buNone/>
              <a:defRPr sz="20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Email</a:t>
            </a:r>
          </a:p>
        </p:txBody>
      </p:sp>
    </p:spTree>
    <p:extLst>
      <p:ext uri="{BB962C8B-B14F-4D97-AF65-F5344CB8AC3E}">
        <p14:creationId xmlns:p14="http://schemas.microsoft.com/office/powerpoint/2010/main" val="585065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911684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2295939"/>
            <a:ext cx="10515600" cy="36873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5"/>
          <p:cNvSpPr>
            <a:spLocks noGrp="1"/>
          </p:cNvSpPr>
          <p:nvPr>
            <p:ph type="body" sz="quarter" idx="10"/>
          </p:nvPr>
        </p:nvSpPr>
        <p:spPr>
          <a:xfrm>
            <a:off x="838200" y="1665961"/>
            <a:ext cx="10515600" cy="629977"/>
          </a:xfrm>
        </p:spPr>
        <p:txBody>
          <a:bodyPr/>
          <a:lstStyle>
            <a:lvl1pPr marL="0" indent="0" algn="l" defTabSz="914400" rtl="0" eaLnBrk="1" latinLnBrk="0" hangingPunct="1">
              <a:lnSpc>
                <a:spcPct val="110000"/>
              </a:lnSpc>
              <a:spcBef>
                <a:spcPct val="0"/>
              </a:spcBef>
              <a:buNone/>
              <a:defRPr lang="en-US" sz="2400" b="0" kern="1200" dirty="0" smtClean="0">
                <a:solidFill>
                  <a:schemeClr val="tx2"/>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a:t>Edit Master text styles</a:t>
            </a:r>
          </a:p>
        </p:txBody>
      </p:sp>
    </p:spTree>
    <p:extLst>
      <p:ext uri="{BB962C8B-B14F-4D97-AF65-F5344CB8AC3E}">
        <p14:creationId xmlns:p14="http://schemas.microsoft.com/office/powerpoint/2010/main" val="1615311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itle Slide for Product">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313545"/>
            <a:ext cx="10363200" cy="756005"/>
          </a:xfrm>
        </p:spPr>
        <p:txBody>
          <a:bodyPr anchor="t" anchorCtr="0"/>
          <a:lstStyle>
            <a:lvl1pPr algn="ctr">
              <a:defRPr sz="3600">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914400" y="4069550"/>
            <a:ext cx="10363200" cy="760868"/>
          </a:xfrm>
        </p:spPr>
        <p:txBody>
          <a:bodyPr anchor="t" anchorCtr="0"/>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Text Placeholder 5"/>
          <p:cNvSpPr>
            <a:spLocks noGrp="1"/>
          </p:cNvSpPr>
          <p:nvPr>
            <p:ph type="body" sz="quarter" idx="10"/>
          </p:nvPr>
        </p:nvSpPr>
        <p:spPr>
          <a:xfrm>
            <a:off x="914400" y="668826"/>
            <a:ext cx="10363200" cy="1125537"/>
          </a:xfrm>
        </p:spPr>
        <p:txBody>
          <a:bodyPr/>
          <a:lstStyle>
            <a:lvl1pPr marL="0" indent="0" algn="ctr" defTabSz="914400" rtl="0" eaLnBrk="1" latinLnBrk="0" hangingPunct="1">
              <a:lnSpc>
                <a:spcPct val="110000"/>
              </a:lnSpc>
              <a:spcBef>
                <a:spcPct val="0"/>
              </a:spcBef>
              <a:buNone/>
              <a:defRPr lang="en-US" sz="4400" b="0" kern="1200" dirty="0" smtClean="0">
                <a:solidFill>
                  <a:schemeClr val="accent1"/>
                </a:solidFill>
                <a:latin typeface="+mj-lt"/>
                <a:ea typeface="+mj-ea"/>
                <a:cs typeface="+mj-cs"/>
              </a:defRPr>
            </a:lvl1pPr>
            <a:lvl2pPr marL="4572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2pPr>
            <a:lvl3pPr marL="9144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3pPr>
            <a:lvl4pPr marL="13716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4pPr>
            <a:lvl5pPr marL="1828800" indent="0" algn="ctr" defTabSz="914400" rtl="0" eaLnBrk="1" latinLnBrk="0" hangingPunct="1">
              <a:lnSpc>
                <a:spcPct val="110000"/>
              </a:lnSpc>
              <a:spcBef>
                <a:spcPct val="0"/>
              </a:spcBef>
              <a:buNone/>
              <a:defRPr lang="en-US" sz="3600" b="0" kern="1200" dirty="0">
                <a:solidFill>
                  <a:schemeClr val="tx2"/>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729113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Title Slide for Product">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193633"/>
            <a:ext cx="10363200" cy="756005"/>
          </a:xfrm>
        </p:spPr>
        <p:txBody>
          <a:bodyPr anchor="t" anchorCtr="0"/>
          <a:lstStyle>
            <a:lvl1pPr algn="ctr">
              <a:defRPr sz="2000">
                <a:solidFill>
                  <a:schemeClr val="tx2"/>
                </a:solidFill>
              </a:defRPr>
            </a:lvl1pPr>
          </a:lstStyle>
          <a:p>
            <a:r>
              <a:rPr lang="en-US" dirty="0"/>
              <a:t>Click to edit Master title style</a:t>
            </a:r>
          </a:p>
        </p:txBody>
      </p:sp>
      <p:sp>
        <p:nvSpPr>
          <p:cNvPr id="6" name="Text Placeholder 5"/>
          <p:cNvSpPr>
            <a:spLocks noGrp="1"/>
          </p:cNvSpPr>
          <p:nvPr>
            <p:ph type="body" sz="quarter" idx="10"/>
          </p:nvPr>
        </p:nvSpPr>
        <p:spPr>
          <a:xfrm>
            <a:off x="914400" y="2633583"/>
            <a:ext cx="10363200" cy="1125537"/>
          </a:xfrm>
        </p:spPr>
        <p:txBody>
          <a:bodyPr anchor="ctr"/>
          <a:lstStyle>
            <a:lvl1pPr marL="0" indent="0" algn="ctr" defTabSz="914400" rtl="0" eaLnBrk="1" latinLnBrk="0" hangingPunct="1">
              <a:lnSpc>
                <a:spcPct val="110000"/>
              </a:lnSpc>
              <a:spcBef>
                <a:spcPct val="0"/>
              </a:spcBef>
              <a:buNone/>
              <a:defRPr lang="en-US" sz="4000" b="0" kern="1200" dirty="0" smtClean="0">
                <a:solidFill>
                  <a:schemeClr val="accent2"/>
                </a:solidFill>
                <a:latin typeface="+mj-lt"/>
                <a:ea typeface="+mj-ea"/>
                <a:cs typeface="+mj-cs"/>
              </a:defRPr>
            </a:lvl1pPr>
            <a:lvl2pPr marL="4572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2pPr>
            <a:lvl3pPr marL="9144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3pPr>
            <a:lvl4pPr marL="13716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4pPr>
            <a:lvl5pPr marL="1828800" indent="0" algn="ctr" defTabSz="914400" rtl="0" eaLnBrk="1" latinLnBrk="0" hangingPunct="1">
              <a:lnSpc>
                <a:spcPct val="110000"/>
              </a:lnSpc>
              <a:spcBef>
                <a:spcPct val="0"/>
              </a:spcBef>
              <a:buNone/>
              <a:defRPr lang="en-US" sz="3600" b="0" kern="1200" dirty="0">
                <a:solidFill>
                  <a:schemeClr val="tx2"/>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3530555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0339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_Title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838200" y="977030"/>
            <a:ext cx="4347575" cy="1325563"/>
          </a:xfrm>
        </p:spPr>
        <p:txBody>
          <a:bodyPr anchor="t"/>
          <a:lstStyle/>
          <a:p>
            <a:r>
              <a:rPr lang="en-US" dirty="0"/>
              <a:t>Click to edit Master title style</a:t>
            </a:r>
          </a:p>
        </p:txBody>
      </p:sp>
      <p:sp>
        <p:nvSpPr>
          <p:cNvPr id="3" name="Content Placeholder 2"/>
          <p:cNvSpPr>
            <a:spLocks noGrp="1"/>
          </p:cNvSpPr>
          <p:nvPr>
            <p:ph idx="1"/>
          </p:nvPr>
        </p:nvSpPr>
        <p:spPr>
          <a:xfrm>
            <a:off x="5536504" y="977030"/>
            <a:ext cx="5817296" cy="500628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99608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838200" y="1970690"/>
            <a:ext cx="10515600" cy="401262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5"/>
          <p:cNvSpPr>
            <a:spLocks noGrp="1"/>
          </p:cNvSpPr>
          <p:nvPr>
            <p:ph type="body" sz="quarter" idx="10"/>
          </p:nvPr>
        </p:nvSpPr>
        <p:spPr>
          <a:xfrm>
            <a:off x="838200" y="1182057"/>
            <a:ext cx="10515600" cy="629977"/>
          </a:xfrm>
        </p:spPr>
        <p:txBody>
          <a:bodyPr/>
          <a:lstStyle>
            <a:lvl1pPr marL="0" indent="0" algn="l" defTabSz="914400" rtl="0" eaLnBrk="1" latinLnBrk="0" hangingPunct="1">
              <a:lnSpc>
                <a:spcPct val="110000"/>
              </a:lnSpc>
              <a:spcBef>
                <a:spcPct val="0"/>
              </a:spcBef>
              <a:buNone/>
              <a:defRPr lang="en-US" sz="2400" b="0" kern="1200" dirty="0" smtClean="0">
                <a:solidFill>
                  <a:schemeClr val="accent2"/>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2408138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Para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marL="0" indent="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Tree>
    <p:extLst>
      <p:ext uri="{BB962C8B-B14F-4D97-AF65-F5344CB8AC3E}">
        <p14:creationId xmlns:p14="http://schemas.microsoft.com/office/powerpoint/2010/main" val="2532728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2_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838200" y="1068309"/>
            <a:ext cx="4347575" cy="1325563"/>
          </a:xfrm>
        </p:spPr>
        <p:txBody>
          <a:bodyPr anchor="t"/>
          <a:lstStyle/>
          <a:p>
            <a:r>
              <a:rPr lang="en-US" dirty="0"/>
              <a:t>Click to edit Master title style</a:t>
            </a:r>
          </a:p>
        </p:txBody>
      </p:sp>
      <p:sp>
        <p:nvSpPr>
          <p:cNvPr id="3" name="Content Placeholder 2"/>
          <p:cNvSpPr>
            <a:spLocks noGrp="1"/>
          </p:cNvSpPr>
          <p:nvPr>
            <p:ph idx="1"/>
          </p:nvPr>
        </p:nvSpPr>
        <p:spPr>
          <a:xfrm>
            <a:off x="5536504" y="1068309"/>
            <a:ext cx="5817295" cy="4351338"/>
          </a:xfrm>
        </p:spPr>
        <p:txBody>
          <a:bodyPr/>
          <a:lstStyle>
            <a:lvl1pPr marL="0" indent="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dirty="0"/>
              <a:t>Click to edit Master text styles</a:t>
            </a:r>
          </a:p>
        </p:txBody>
      </p:sp>
    </p:spTree>
    <p:extLst>
      <p:ext uri="{BB962C8B-B14F-4D97-AF65-F5344CB8AC3E}">
        <p14:creationId xmlns:p14="http://schemas.microsoft.com/office/powerpoint/2010/main" val="721066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517044"/>
            <a:ext cx="10515600" cy="1997555"/>
          </a:xfrm>
        </p:spPr>
        <p:txBody>
          <a:bodyPr anchor="b"/>
          <a:lstStyle>
            <a:lvl1pPr algn="ctr">
              <a:defRPr sz="4800"/>
            </a:lvl1pPr>
          </a:lstStyle>
          <a:p>
            <a:r>
              <a:rPr lang="en-US" dirty="0"/>
              <a:t>Click to edit Master title style</a:t>
            </a:r>
          </a:p>
        </p:txBody>
      </p:sp>
    </p:spTree>
    <p:extLst>
      <p:ext uri="{BB962C8B-B14F-4D97-AF65-F5344CB8AC3E}">
        <p14:creationId xmlns:p14="http://schemas.microsoft.com/office/powerpoint/2010/main" val="311604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517045"/>
            <a:ext cx="10515600" cy="1997555"/>
          </a:xfrm>
        </p:spPr>
        <p:txBody>
          <a:bodyPr anchor="b"/>
          <a:lstStyle>
            <a:lvl1pPr algn="ctr">
              <a:defRPr sz="4800"/>
            </a:lvl1pPr>
          </a:lstStyle>
          <a:p>
            <a:r>
              <a:rPr lang="en-US" dirty="0"/>
              <a:t>Click to edit Master title style</a:t>
            </a:r>
          </a:p>
        </p:txBody>
      </p:sp>
      <p:sp>
        <p:nvSpPr>
          <p:cNvPr id="3" name="Text Placeholder 2"/>
          <p:cNvSpPr>
            <a:spLocks noGrp="1"/>
          </p:cNvSpPr>
          <p:nvPr>
            <p:ph type="body" idx="1"/>
          </p:nvPr>
        </p:nvSpPr>
        <p:spPr>
          <a:xfrm>
            <a:off x="831851" y="2879934"/>
            <a:ext cx="10515600" cy="1500187"/>
          </a:xfrm>
        </p:spPr>
        <p:txBody>
          <a:bodyPr/>
          <a:lstStyle>
            <a:lvl1pPr marL="0" indent="0" algn="ctr">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234042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630496"/>
            <a:ext cx="5181600" cy="45354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630496"/>
            <a:ext cx="5181600" cy="4535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46760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Para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Tree>
    <p:extLst>
      <p:ext uri="{BB962C8B-B14F-4D97-AF65-F5344CB8AC3E}">
        <p14:creationId xmlns:p14="http://schemas.microsoft.com/office/powerpoint/2010/main" val="3822585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1" y="1630496"/>
            <a:ext cx="3543300" cy="4535450"/>
          </a:xfrm>
        </p:spPr>
        <p:txBody>
          <a:bodyPr/>
          <a:lstStyle>
            <a:lvl1pPr>
              <a:defRPr sz="16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72001" y="1630496"/>
            <a:ext cx="3543300" cy="4535450"/>
          </a:xfrm>
        </p:spPr>
        <p:txBody>
          <a:bodyPr/>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40736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2295939"/>
            <a:ext cx="5181600" cy="38592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2295939"/>
            <a:ext cx="5181600" cy="3859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0"/>
          </p:nvPr>
        </p:nvSpPr>
        <p:spPr>
          <a:xfrm>
            <a:off x="838200" y="1628383"/>
            <a:ext cx="10515600" cy="667555"/>
          </a:xfrm>
        </p:spPr>
        <p:txBody>
          <a:bodyPr/>
          <a:lstStyle>
            <a:lvl1pPr marL="0" indent="0" algn="l" defTabSz="914400" rtl="0" eaLnBrk="1" latinLnBrk="0" hangingPunct="1">
              <a:lnSpc>
                <a:spcPct val="110000"/>
              </a:lnSpc>
              <a:spcBef>
                <a:spcPct val="0"/>
              </a:spcBef>
              <a:buNone/>
              <a:defRPr lang="en-US" sz="2400" b="0" kern="1200" dirty="0" smtClean="0">
                <a:solidFill>
                  <a:schemeClr val="tx2"/>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305319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475129"/>
            <a:ext cx="10515600" cy="1018977"/>
          </a:xfrm>
        </p:spPr>
        <p:txBody>
          <a:bodyPr/>
          <a:lstStyle/>
          <a:p>
            <a:r>
              <a:rPr lang="en-US" dirty="0"/>
              <a:t>Click to edit Master title style</a:t>
            </a:r>
          </a:p>
        </p:txBody>
      </p:sp>
      <p:sp>
        <p:nvSpPr>
          <p:cNvPr id="3" name="Text Placeholder 2"/>
          <p:cNvSpPr>
            <a:spLocks noGrp="1"/>
          </p:cNvSpPr>
          <p:nvPr>
            <p:ph type="body" idx="1"/>
          </p:nvPr>
        </p:nvSpPr>
        <p:spPr>
          <a:xfrm>
            <a:off x="839789" y="1557193"/>
            <a:ext cx="5157787" cy="697509"/>
          </a:xfrm>
          <a:solidFill>
            <a:schemeClr val="accent2"/>
          </a:solidFill>
        </p:spPr>
        <p:txBody>
          <a:bodyPr anchor="ctr" anchorCtr="0"/>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317789"/>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1" y="1557193"/>
            <a:ext cx="5183188" cy="697509"/>
          </a:xfrm>
          <a:solidFill>
            <a:schemeClr val="accent2"/>
          </a:solidFill>
        </p:spPr>
        <p:txBody>
          <a:bodyPr anchor="ctr" anchorCtr="0"/>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317789"/>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56805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1" y="1630496"/>
            <a:ext cx="3438938" cy="4535450"/>
          </a:xfrm>
        </p:spPr>
        <p:txBody>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376531" y="1630496"/>
            <a:ext cx="3438938" cy="4535450"/>
          </a:xfr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3"/>
          <p:cNvSpPr>
            <a:spLocks noGrp="1"/>
          </p:cNvSpPr>
          <p:nvPr>
            <p:ph sz="half" idx="10"/>
          </p:nvPr>
        </p:nvSpPr>
        <p:spPr>
          <a:xfrm>
            <a:off x="7914861" y="1630496"/>
            <a:ext cx="3438938" cy="4535450"/>
          </a:xfrm>
        </p:spPr>
        <p:txBody>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61514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1_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2423492" y="4701211"/>
            <a:ext cx="7346674" cy="1325563"/>
          </a:xfrm>
        </p:spPr>
        <p:txBody>
          <a:bodyPr anchor="t"/>
          <a:lstStyle>
            <a:lvl1pPr algn="r">
              <a:defRPr sz="2000">
                <a:solidFill>
                  <a:schemeClr val="bg2">
                    <a:lumMod val="50000"/>
                  </a:schemeClr>
                </a:solidFill>
              </a:defRPr>
            </a:lvl1pPr>
          </a:lstStyle>
          <a:p>
            <a:r>
              <a:rPr lang="en-US" dirty="0"/>
              <a:t>Click to edit Master title style</a:t>
            </a:r>
          </a:p>
        </p:txBody>
      </p:sp>
      <p:sp>
        <p:nvSpPr>
          <p:cNvPr id="3" name="Content Placeholder 2"/>
          <p:cNvSpPr>
            <a:spLocks noGrp="1"/>
          </p:cNvSpPr>
          <p:nvPr>
            <p:ph idx="1"/>
          </p:nvPr>
        </p:nvSpPr>
        <p:spPr>
          <a:xfrm>
            <a:off x="2423492" y="1808922"/>
            <a:ext cx="7346674" cy="2733261"/>
          </a:xfrm>
        </p:spPr>
        <p:txBody>
          <a:bodyPr/>
          <a:lstStyle>
            <a:lvl1pPr marL="91440" indent="-45720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dirty="0"/>
              <a:t>Click to edit Master text styles</a:t>
            </a:r>
          </a:p>
        </p:txBody>
      </p:sp>
    </p:spTree>
    <p:extLst>
      <p:ext uri="{BB962C8B-B14F-4D97-AF65-F5344CB8AC3E}">
        <p14:creationId xmlns:p14="http://schemas.microsoft.com/office/powerpoint/2010/main" val="4257814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980935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838200" y="1520687"/>
            <a:ext cx="10515600" cy="775252"/>
          </a:xfrm>
        </p:spPr>
        <p:txBody>
          <a:bodyPr/>
          <a:lstStyle>
            <a:lvl1pPr marL="0" indent="0" algn="l" defTabSz="914400" rtl="0" eaLnBrk="1" latinLnBrk="0" hangingPunct="1">
              <a:lnSpc>
                <a:spcPct val="110000"/>
              </a:lnSpc>
              <a:spcBef>
                <a:spcPct val="0"/>
              </a:spcBef>
              <a:buNone/>
              <a:defRPr lang="en-US" sz="2000" b="0" kern="1200" dirty="0" smtClean="0">
                <a:solidFill>
                  <a:schemeClr val="tx2"/>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3179014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742814"/>
            <a:ext cx="10515600" cy="648127"/>
          </a:xfrm>
        </p:spPr>
        <p:txBody>
          <a:bodyPr anchor="b"/>
          <a:lstStyle>
            <a:lvl1pPr algn="ctr">
              <a:defRPr sz="2800" b="0">
                <a:solidFill>
                  <a:schemeClr val="accent1"/>
                </a:solidFill>
              </a:defRPr>
            </a:lvl1pPr>
          </a:lstStyle>
          <a:p>
            <a:r>
              <a:rPr lang="en-US" dirty="0"/>
              <a:t>Click to edit Master title style</a:t>
            </a:r>
          </a:p>
        </p:txBody>
      </p:sp>
      <p:sp>
        <p:nvSpPr>
          <p:cNvPr id="5" name="Text Placeholder 3"/>
          <p:cNvSpPr>
            <a:spLocks noGrp="1"/>
          </p:cNvSpPr>
          <p:nvPr>
            <p:ph type="body" sz="half" idx="2"/>
          </p:nvPr>
        </p:nvSpPr>
        <p:spPr>
          <a:xfrm>
            <a:off x="839787" y="1557758"/>
            <a:ext cx="10514012" cy="426308"/>
          </a:xfrm>
        </p:spPr>
        <p:txBody>
          <a:bodyPr/>
          <a:lstStyle>
            <a:lvl1pPr marL="0" indent="0" algn="ctr">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133776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92085"/>
            <a:ext cx="10515600" cy="648127"/>
          </a:xfrm>
        </p:spPr>
        <p:txBody>
          <a:bodyPr/>
          <a:lstStyle>
            <a:lvl1pPr algn="ctr">
              <a:defRPr sz="2800" b="0">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2649385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4354157" cy="1990799"/>
          </a:xfrm>
        </p:spPr>
        <p:txBody>
          <a:bodyPr anchor="b"/>
          <a:lstStyle>
            <a:lvl1pPr algn="ctr">
              <a:defRPr sz="2800" b="0">
                <a:solidFill>
                  <a:schemeClr val="accent1"/>
                </a:solidFill>
              </a:defRPr>
            </a:lvl1pPr>
          </a:lstStyle>
          <a:p>
            <a:r>
              <a:rPr lang="en-US" dirty="0"/>
              <a:t>Click to edit Master title style</a:t>
            </a:r>
          </a:p>
        </p:txBody>
      </p:sp>
      <p:sp>
        <p:nvSpPr>
          <p:cNvPr id="5" name="Text Placeholder 3"/>
          <p:cNvSpPr>
            <a:spLocks noGrp="1"/>
          </p:cNvSpPr>
          <p:nvPr>
            <p:ph type="body" sz="half" idx="2"/>
          </p:nvPr>
        </p:nvSpPr>
        <p:spPr>
          <a:xfrm>
            <a:off x="839787" y="2589322"/>
            <a:ext cx="4353500" cy="1778282"/>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74349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_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838200" y="1068309"/>
            <a:ext cx="4347575" cy="1325563"/>
          </a:xfrm>
        </p:spPr>
        <p:txBody>
          <a:bodyPr anchor="t"/>
          <a:lstStyle/>
          <a:p>
            <a:r>
              <a:rPr lang="en-US"/>
              <a:t>Click to edit Master title style</a:t>
            </a:r>
          </a:p>
        </p:txBody>
      </p:sp>
      <p:sp>
        <p:nvSpPr>
          <p:cNvPr id="3" name="Content Placeholder 2"/>
          <p:cNvSpPr>
            <a:spLocks noGrp="1"/>
          </p:cNvSpPr>
          <p:nvPr>
            <p:ph idx="1"/>
          </p:nvPr>
        </p:nvSpPr>
        <p:spPr>
          <a:xfrm>
            <a:off x="5536504" y="1068309"/>
            <a:ext cx="5817295" cy="4351338"/>
          </a:xfrm>
        </p:spPr>
        <p:txBody>
          <a:bodyPr/>
          <a:lstStyle>
            <a:lvl1pPr marL="0" indent="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Tree>
    <p:extLst>
      <p:ext uri="{BB962C8B-B14F-4D97-AF65-F5344CB8AC3E}">
        <p14:creationId xmlns:p14="http://schemas.microsoft.com/office/powerpoint/2010/main" val="1576161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7115827" cy="1990799"/>
          </a:xfrm>
        </p:spPr>
        <p:txBody>
          <a:bodyPr anchor="b"/>
          <a:lstStyle>
            <a:lvl1pPr algn="ctr">
              <a:defRPr sz="3600" b="0">
                <a:solidFill>
                  <a:schemeClr val="accent1"/>
                </a:solidFill>
              </a:defRPr>
            </a:lvl1pPr>
          </a:lstStyle>
          <a:p>
            <a:r>
              <a:rPr lang="en-US" dirty="0"/>
              <a:t>Click to edit Master title style</a:t>
            </a:r>
          </a:p>
        </p:txBody>
      </p:sp>
      <p:sp>
        <p:nvSpPr>
          <p:cNvPr id="5" name="Text Placeholder 3"/>
          <p:cNvSpPr>
            <a:spLocks noGrp="1"/>
          </p:cNvSpPr>
          <p:nvPr>
            <p:ph type="body" sz="half" idx="2"/>
          </p:nvPr>
        </p:nvSpPr>
        <p:spPr>
          <a:xfrm>
            <a:off x="839786" y="2589322"/>
            <a:ext cx="7114753" cy="1778282"/>
          </a:xfrm>
        </p:spPr>
        <p:txBody>
          <a:bodyPr/>
          <a:lstStyle>
            <a:lvl1pPr marL="0" indent="0" algn="ctr">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93303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3_Title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5173578" y="171483"/>
            <a:ext cx="6180221" cy="1325563"/>
          </a:xfrm>
        </p:spPr>
        <p:txBody>
          <a:bodyPr anchor="b"/>
          <a:lstStyle/>
          <a:p>
            <a:r>
              <a:rPr lang="en-US" dirty="0"/>
              <a:t>Click to edit Master title style</a:t>
            </a:r>
          </a:p>
        </p:txBody>
      </p:sp>
      <p:sp>
        <p:nvSpPr>
          <p:cNvPr id="3" name="Content Placeholder 2"/>
          <p:cNvSpPr>
            <a:spLocks noGrp="1"/>
          </p:cNvSpPr>
          <p:nvPr>
            <p:ph idx="1"/>
          </p:nvPr>
        </p:nvSpPr>
        <p:spPr>
          <a:xfrm>
            <a:off x="5173578" y="1631981"/>
            <a:ext cx="6180221"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46056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36048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5576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718879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Title Slide for Product">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313545"/>
            <a:ext cx="10363200" cy="756005"/>
          </a:xfrm>
        </p:spPr>
        <p:txBody>
          <a:bodyPr anchor="t" anchorCtr="0"/>
          <a:lstStyle>
            <a:lvl1pPr algn="ctr">
              <a:defRPr sz="3600">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914400" y="4069550"/>
            <a:ext cx="10363200" cy="760868"/>
          </a:xfrm>
        </p:spPr>
        <p:txBody>
          <a:bodyPr anchor="t" anchorCtr="0"/>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Text Placeholder 5"/>
          <p:cNvSpPr>
            <a:spLocks noGrp="1"/>
          </p:cNvSpPr>
          <p:nvPr>
            <p:ph type="body" sz="quarter" idx="10"/>
          </p:nvPr>
        </p:nvSpPr>
        <p:spPr>
          <a:xfrm>
            <a:off x="914400" y="668826"/>
            <a:ext cx="10363200" cy="1125537"/>
          </a:xfrm>
        </p:spPr>
        <p:txBody>
          <a:bodyPr/>
          <a:lstStyle>
            <a:lvl1pPr marL="0" indent="0" algn="ctr" defTabSz="914400" rtl="0" eaLnBrk="1" latinLnBrk="0" hangingPunct="1">
              <a:lnSpc>
                <a:spcPct val="110000"/>
              </a:lnSpc>
              <a:spcBef>
                <a:spcPct val="0"/>
              </a:spcBef>
              <a:buNone/>
              <a:defRPr lang="en-US" sz="4400" b="0" kern="1200" dirty="0" smtClean="0">
                <a:solidFill>
                  <a:schemeClr val="bg1"/>
                </a:solidFill>
                <a:latin typeface="+mj-lt"/>
                <a:ea typeface="+mj-ea"/>
                <a:cs typeface="+mj-cs"/>
              </a:defRPr>
            </a:lvl1pPr>
            <a:lvl2pPr marL="4572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2pPr>
            <a:lvl3pPr marL="9144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3pPr>
            <a:lvl4pPr marL="13716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4pPr>
            <a:lvl5pPr marL="1828800" indent="0" algn="ctr" defTabSz="914400" rtl="0" eaLnBrk="1" latinLnBrk="0" hangingPunct="1">
              <a:lnSpc>
                <a:spcPct val="110000"/>
              </a:lnSpc>
              <a:spcBef>
                <a:spcPct val="0"/>
              </a:spcBef>
              <a:buNone/>
              <a:defRPr lang="en-US" sz="3600" b="0" kern="1200" dirty="0">
                <a:solidFill>
                  <a:schemeClr val="tx2"/>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268583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2_Title Slide for Product">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193633"/>
            <a:ext cx="10363200" cy="756005"/>
          </a:xfrm>
        </p:spPr>
        <p:txBody>
          <a:bodyPr anchor="t" anchorCtr="0"/>
          <a:lstStyle>
            <a:lvl1pPr algn="ctr">
              <a:defRPr sz="2000">
                <a:solidFill>
                  <a:schemeClr val="tx2"/>
                </a:solidFill>
              </a:defRPr>
            </a:lvl1pPr>
          </a:lstStyle>
          <a:p>
            <a:r>
              <a:rPr lang="en-US" dirty="0"/>
              <a:t>Click to edit Master title style</a:t>
            </a:r>
          </a:p>
        </p:txBody>
      </p:sp>
      <p:sp>
        <p:nvSpPr>
          <p:cNvPr id="6" name="Text Placeholder 5"/>
          <p:cNvSpPr>
            <a:spLocks noGrp="1"/>
          </p:cNvSpPr>
          <p:nvPr>
            <p:ph type="body" sz="quarter" idx="10"/>
          </p:nvPr>
        </p:nvSpPr>
        <p:spPr>
          <a:xfrm>
            <a:off x="914400" y="2633583"/>
            <a:ext cx="10363200" cy="1125537"/>
          </a:xfrm>
        </p:spPr>
        <p:txBody>
          <a:bodyPr anchor="ctr"/>
          <a:lstStyle>
            <a:lvl1pPr marL="0" indent="0" algn="ctr" defTabSz="914400" rtl="0" eaLnBrk="1" latinLnBrk="0" hangingPunct="1">
              <a:lnSpc>
                <a:spcPct val="110000"/>
              </a:lnSpc>
              <a:spcBef>
                <a:spcPct val="0"/>
              </a:spcBef>
              <a:buNone/>
              <a:defRPr lang="en-US" sz="4000" b="0" kern="1200" dirty="0" smtClean="0">
                <a:solidFill>
                  <a:schemeClr val="bg1"/>
                </a:solidFill>
                <a:latin typeface="+mj-lt"/>
                <a:ea typeface="+mj-ea"/>
                <a:cs typeface="+mj-cs"/>
              </a:defRPr>
            </a:lvl1pPr>
            <a:lvl2pPr marL="4572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2pPr>
            <a:lvl3pPr marL="9144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3pPr>
            <a:lvl4pPr marL="13716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4pPr>
            <a:lvl5pPr marL="1828800" indent="0" algn="ctr" defTabSz="914400" rtl="0" eaLnBrk="1" latinLnBrk="0" hangingPunct="1">
              <a:lnSpc>
                <a:spcPct val="110000"/>
              </a:lnSpc>
              <a:spcBef>
                <a:spcPct val="0"/>
              </a:spcBef>
              <a:buNone/>
              <a:defRPr lang="en-US" sz="3600" b="0" kern="1200" dirty="0">
                <a:solidFill>
                  <a:schemeClr val="tx2"/>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3938169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4179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4_Title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838200" y="977030"/>
            <a:ext cx="4347575" cy="1325563"/>
          </a:xfrm>
        </p:spPr>
        <p:txBody>
          <a:bodyPr anchor="t"/>
          <a:lstStyle/>
          <a:p>
            <a:r>
              <a:rPr lang="en-US" dirty="0"/>
              <a:t>Click to edit Master title style</a:t>
            </a:r>
          </a:p>
        </p:txBody>
      </p:sp>
      <p:sp>
        <p:nvSpPr>
          <p:cNvPr id="3" name="Content Placeholder 2"/>
          <p:cNvSpPr>
            <a:spLocks noGrp="1"/>
          </p:cNvSpPr>
          <p:nvPr>
            <p:ph idx="1"/>
          </p:nvPr>
        </p:nvSpPr>
        <p:spPr>
          <a:xfrm>
            <a:off x="5536504" y="977030"/>
            <a:ext cx="5817296" cy="500628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98011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_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838200" y="2295939"/>
            <a:ext cx="10515600" cy="36873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5"/>
          <p:cNvSpPr>
            <a:spLocks noGrp="1"/>
          </p:cNvSpPr>
          <p:nvPr>
            <p:ph type="body" sz="quarter" idx="10"/>
          </p:nvPr>
        </p:nvSpPr>
        <p:spPr>
          <a:xfrm>
            <a:off x="838200" y="1665961"/>
            <a:ext cx="10515600" cy="629977"/>
          </a:xfrm>
        </p:spPr>
        <p:txBody>
          <a:bodyPr/>
          <a:lstStyle>
            <a:lvl1pPr marL="0" indent="0" algn="l" defTabSz="914400" rtl="0" eaLnBrk="1" latinLnBrk="0" hangingPunct="1">
              <a:lnSpc>
                <a:spcPct val="110000"/>
              </a:lnSpc>
              <a:spcBef>
                <a:spcPct val="0"/>
              </a:spcBef>
              <a:buNone/>
              <a:defRPr lang="en-US" sz="2400" b="0" kern="1200" dirty="0" smtClean="0">
                <a:solidFill>
                  <a:schemeClr val="tx2"/>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2077891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517044"/>
            <a:ext cx="10515600" cy="1997555"/>
          </a:xfrm>
        </p:spPr>
        <p:txBody>
          <a:bodyPr anchor="b"/>
          <a:lstStyle>
            <a:lvl1pPr algn="ctr">
              <a:defRPr sz="4800"/>
            </a:lvl1pPr>
          </a:lstStyle>
          <a:p>
            <a:r>
              <a:rPr lang="en-US"/>
              <a:t>Click to edit Master title style</a:t>
            </a:r>
          </a:p>
        </p:txBody>
      </p:sp>
    </p:spTree>
    <p:extLst>
      <p:ext uri="{BB962C8B-B14F-4D97-AF65-F5344CB8AC3E}">
        <p14:creationId xmlns:p14="http://schemas.microsoft.com/office/powerpoint/2010/main" val="34245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Para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marL="0" indent="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Tree>
    <p:extLst>
      <p:ext uri="{BB962C8B-B14F-4D97-AF65-F5344CB8AC3E}">
        <p14:creationId xmlns:p14="http://schemas.microsoft.com/office/powerpoint/2010/main" val="4266054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2_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838200" y="1068309"/>
            <a:ext cx="4347575" cy="1325563"/>
          </a:xfrm>
        </p:spPr>
        <p:txBody>
          <a:bodyPr anchor="t"/>
          <a:lstStyle/>
          <a:p>
            <a:r>
              <a:rPr lang="en-US" dirty="0"/>
              <a:t>Click to edit Master title style</a:t>
            </a:r>
          </a:p>
        </p:txBody>
      </p:sp>
      <p:sp>
        <p:nvSpPr>
          <p:cNvPr id="3" name="Content Placeholder 2"/>
          <p:cNvSpPr>
            <a:spLocks noGrp="1"/>
          </p:cNvSpPr>
          <p:nvPr>
            <p:ph idx="1"/>
          </p:nvPr>
        </p:nvSpPr>
        <p:spPr>
          <a:xfrm>
            <a:off x="5536504" y="1068309"/>
            <a:ext cx="5817295" cy="4351338"/>
          </a:xfrm>
        </p:spPr>
        <p:txBody>
          <a:bodyPr/>
          <a:lstStyle>
            <a:lvl1pPr marL="0" indent="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dirty="0"/>
              <a:t>Click to edit Master text styles</a:t>
            </a:r>
          </a:p>
        </p:txBody>
      </p:sp>
    </p:spTree>
    <p:extLst>
      <p:ext uri="{BB962C8B-B14F-4D97-AF65-F5344CB8AC3E}">
        <p14:creationId xmlns:p14="http://schemas.microsoft.com/office/powerpoint/2010/main" val="1674180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517044"/>
            <a:ext cx="10515600" cy="1997555"/>
          </a:xfrm>
        </p:spPr>
        <p:txBody>
          <a:bodyPr anchor="b"/>
          <a:lstStyle>
            <a:lvl1pPr algn="ctr">
              <a:defRPr sz="4800"/>
            </a:lvl1pPr>
          </a:lstStyle>
          <a:p>
            <a:r>
              <a:rPr lang="en-US" dirty="0"/>
              <a:t>Click to edit Master title style</a:t>
            </a:r>
          </a:p>
        </p:txBody>
      </p:sp>
    </p:spTree>
    <p:extLst>
      <p:ext uri="{BB962C8B-B14F-4D97-AF65-F5344CB8AC3E}">
        <p14:creationId xmlns:p14="http://schemas.microsoft.com/office/powerpoint/2010/main" val="801318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517045"/>
            <a:ext cx="10515600" cy="1997555"/>
          </a:xfrm>
        </p:spPr>
        <p:txBody>
          <a:bodyPr anchor="b"/>
          <a:lstStyle>
            <a:lvl1pPr algn="ctr">
              <a:defRPr sz="4800"/>
            </a:lvl1pPr>
          </a:lstStyle>
          <a:p>
            <a:r>
              <a:rPr lang="en-US" dirty="0"/>
              <a:t>Click to edit Master title style</a:t>
            </a:r>
          </a:p>
        </p:txBody>
      </p:sp>
      <p:sp>
        <p:nvSpPr>
          <p:cNvPr id="3" name="Text Placeholder 2"/>
          <p:cNvSpPr>
            <a:spLocks noGrp="1"/>
          </p:cNvSpPr>
          <p:nvPr>
            <p:ph type="body" idx="1"/>
          </p:nvPr>
        </p:nvSpPr>
        <p:spPr>
          <a:xfrm>
            <a:off x="831851" y="2879934"/>
            <a:ext cx="10515600" cy="1500187"/>
          </a:xfrm>
        </p:spPr>
        <p:txBody>
          <a:bodyPr/>
          <a:lstStyle>
            <a:lvl1pPr marL="0" indent="0" algn="ctr">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10000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630496"/>
            <a:ext cx="5181600" cy="45354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630496"/>
            <a:ext cx="5181600" cy="4535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5643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1" y="1630496"/>
            <a:ext cx="3543300" cy="4535450"/>
          </a:xfrm>
        </p:spPr>
        <p:txBody>
          <a:bodyPr/>
          <a:lstStyle>
            <a:lvl1pPr>
              <a:defRPr sz="16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72001" y="1630496"/>
            <a:ext cx="3543300" cy="4535450"/>
          </a:xfrm>
        </p:spPr>
        <p:txBody>
          <a:bodyPr/>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56550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2295939"/>
            <a:ext cx="5181600" cy="38592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2295939"/>
            <a:ext cx="5181600" cy="3859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0"/>
          </p:nvPr>
        </p:nvSpPr>
        <p:spPr>
          <a:xfrm>
            <a:off x="838200" y="1628383"/>
            <a:ext cx="10515600" cy="667555"/>
          </a:xfrm>
        </p:spPr>
        <p:txBody>
          <a:bodyPr/>
          <a:lstStyle>
            <a:lvl1pPr marL="0" indent="0" algn="l" defTabSz="914400" rtl="0" eaLnBrk="1" latinLnBrk="0" hangingPunct="1">
              <a:lnSpc>
                <a:spcPct val="110000"/>
              </a:lnSpc>
              <a:spcBef>
                <a:spcPct val="0"/>
              </a:spcBef>
              <a:buNone/>
              <a:defRPr lang="en-US" sz="2400" b="0" kern="1200" dirty="0" smtClean="0">
                <a:solidFill>
                  <a:schemeClr val="tx2"/>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3600375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475129"/>
            <a:ext cx="10515600" cy="1018977"/>
          </a:xfrm>
        </p:spPr>
        <p:txBody>
          <a:bodyPr/>
          <a:lstStyle/>
          <a:p>
            <a:r>
              <a:rPr lang="en-US" dirty="0"/>
              <a:t>Click to edit Master title style</a:t>
            </a:r>
          </a:p>
        </p:txBody>
      </p:sp>
      <p:sp>
        <p:nvSpPr>
          <p:cNvPr id="3" name="Text Placeholder 2"/>
          <p:cNvSpPr>
            <a:spLocks noGrp="1"/>
          </p:cNvSpPr>
          <p:nvPr>
            <p:ph type="body" idx="1"/>
          </p:nvPr>
        </p:nvSpPr>
        <p:spPr>
          <a:xfrm>
            <a:off x="839789" y="1557193"/>
            <a:ext cx="5157787" cy="697509"/>
          </a:xfrm>
          <a:solidFill>
            <a:schemeClr val="accent2"/>
          </a:solidFill>
        </p:spPr>
        <p:txBody>
          <a:bodyPr anchor="ctr" anchorCtr="0"/>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317789"/>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1" y="1557193"/>
            <a:ext cx="5183188" cy="697509"/>
          </a:xfrm>
          <a:solidFill>
            <a:schemeClr val="accent2"/>
          </a:solidFill>
        </p:spPr>
        <p:txBody>
          <a:bodyPr anchor="ctr" anchorCtr="0"/>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317789"/>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39669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1" y="1630496"/>
            <a:ext cx="3438938" cy="4535450"/>
          </a:xfrm>
        </p:spPr>
        <p:txBody>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376531" y="1630496"/>
            <a:ext cx="3438938" cy="4535450"/>
          </a:xfr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3"/>
          <p:cNvSpPr>
            <a:spLocks noGrp="1"/>
          </p:cNvSpPr>
          <p:nvPr>
            <p:ph sz="half" idx="10"/>
          </p:nvPr>
        </p:nvSpPr>
        <p:spPr>
          <a:xfrm>
            <a:off x="7914861" y="1630496"/>
            <a:ext cx="3438938" cy="4535450"/>
          </a:xfrm>
        </p:spPr>
        <p:txBody>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39342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1_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2423492" y="4701211"/>
            <a:ext cx="7346674" cy="1325563"/>
          </a:xfrm>
        </p:spPr>
        <p:txBody>
          <a:bodyPr anchor="t"/>
          <a:lstStyle>
            <a:lvl1pPr algn="r">
              <a:defRPr sz="2000">
                <a:solidFill>
                  <a:schemeClr val="bg2">
                    <a:lumMod val="50000"/>
                  </a:schemeClr>
                </a:solidFill>
              </a:defRPr>
            </a:lvl1pPr>
          </a:lstStyle>
          <a:p>
            <a:r>
              <a:rPr lang="en-US" dirty="0"/>
              <a:t>Click to edit Master title style</a:t>
            </a:r>
          </a:p>
        </p:txBody>
      </p:sp>
      <p:sp>
        <p:nvSpPr>
          <p:cNvPr id="3" name="Content Placeholder 2"/>
          <p:cNvSpPr>
            <a:spLocks noGrp="1"/>
          </p:cNvSpPr>
          <p:nvPr>
            <p:ph idx="1"/>
          </p:nvPr>
        </p:nvSpPr>
        <p:spPr>
          <a:xfrm>
            <a:off x="2423492" y="1808922"/>
            <a:ext cx="7346674" cy="2733261"/>
          </a:xfrm>
        </p:spPr>
        <p:txBody>
          <a:bodyPr/>
          <a:lstStyle>
            <a:lvl1pPr marL="91440" indent="-45720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dirty="0"/>
              <a:t>Click to edit Master text styles</a:t>
            </a:r>
          </a:p>
        </p:txBody>
      </p:sp>
    </p:spTree>
    <p:extLst>
      <p:ext uri="{BB962C8B-B14F-4D97-AF65-F5344CB8AC3E}">
        <p14:creationId xmlns:p14="http://schemas.microsoft.com/office/powerpoint/2010/main" val="93950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10.xml.rels><?xml version="1.0" encoding="UTF-8" standalone="yes"?>
<Relationships xmlns="http://schemas.openxmlformats.org/package/2006/relationships"><Relationship Id="rId13" Type="http://schemas.openxmlformats.org/officeDocument/2006/relationships/slideLayout" Target="../slideLayouts/slideLayout192.xml"/><Relationship Id="rId18" Type="http://schemas.openxmlformats.org/officeDocument/2006/relationships/slideLayout" Target="../slideLayouts/slideLayout197.xml"/><Relationship Id="rId26" Type="http://schemas.openxmlformats.org/officeDocument/2006/relationships/slideLayout" Target="../slideLayouts/slideLayout205.xml"/><Relationship Id="rId3" Type="http://schemas.openxmlformats.org/officeDocument/2006/relationships/slideLayout" Target="../slideLayouts/slideLayout182.xml"/><Relationship Id="rId21" Type="http://schemas.openxmlformats.org/officeDocument/2006/relationships/slideLayout" Target="../slideLayouts/slideLayout200.xml"/><Relationship Id="rId7" Type="http://schemas.openxmlformats.org/officeDocument/2006/relationships/slideLayout" Target="../slideLayouts/slideLayout186.xml"/><Relationship Id="rId12" Type="http://schemas.openxmlformats.org/officeDocument/2006/relationships/slideLayout" Target="../slideLayouts/slideLayout191.xml"/><Relationship Id="rId17" Type="http://schemas.openxmlformats.org/officeDocument/2006/relationships/slideLayout" Target="../slideLayouts/slideLayout196.xml"/><Relationship Id="rId25" Type="http://schemas.openxmlformats.org/officeDocument/2006/relationships/slideLayout" Target="../slideLayouts/slideLayout204.xml"/><Relationship Id="rId33" Type="http://schemas.openxmlformats.org/officeDocument/2006/relationships/image" Target="../media/image4.png"/><Relationship Id="rId2" Type="http://schemas.openxmlformats.org/officeDocument/2006/relationships/slideLayout" Target="../slideLayouts/slideLayout181.xml"/><Relationship Id="rId16" Type="http://schemas.openxmlformats.org/officeDocument/2006/relationships/slideLayout" Target="../slideLayouts/slideLayout195.xml"/><Relationship Id="rId20" Type="http://schemas.openxmlformats.org/officeDocument/2006/relationships/slideLayout" Target="../slideLayouts/slideLayout199.xml"/><Relationship Id="rId29" Type="http://schemas.openxmlformats.org/officeDocument/2006/relationships/slideLayout" Target="../slideLayouts/slideLayout208.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24" Type="http://schemas.openxmlformats.org/officeDocument/2006/relationships/slideLayout" Target="../slideLayouts/slideLayout203.xml"/><Relationship Id="rId32" Type="http://schemas.openxmlformats.org/officeDocument/2006/relationships/theme" Target="../theme/theme10.xml"/><Relationship Id="rId5" Type="http://schemas.openxmlformats.org/officeDocument/2006/relationships/slideLayout" Target="../slideLayouts/slideLayout184.xml"/><Relationship Id="rId15" Type="http://schemas.openxmlformats.org/officeDocument/2006/relationships/slideLayout" Target="../slideLayouts/slideLayout194.xml"/><Relationship Id="rId23" Type="http://schemas.openxmlformats.org/officeDocument/2006/relationships/slideLayout" Target="../slideLayouts/slideLayout202.xml"/><Relationship Id="rId28" Type="http://schemas.openxmlformats.org/officeDocument/2006/relationships/slideLayout" Target="../slideLayouts/slideLayout207.xml"/><Relationship Id="rId10" Type="http://schemas.openxmlformats.org/officeDocument/2006/relationships/slideLayout" Target="../slideLayouts/slideLayout189.xml"/><Relationship Id="rId19" Type="http://schemas.openxmlformats.org/officeDocument/2006/relationships/slideLayout" Target="../slideLayouts/slideLayout198.xml"/><Relationship Id="rId31" Type="http://schemas.openxmlformats.org/officeDocument/2006/relationships/slideLayout" Target="../slideLayouts/slideLayout210.xml"/><Relationship Id="rId4" Type="http://schemas.openxmlformats.org/officeDocument/2006/relationships/slideLayout" Target="../slideLayouts/slideLayout183.xml"/><Relationship Id="rId9" Type="http://schemas.openxmlformats.org/officeDocument/2006/relationships/slideLayout" Target="../slideLayouts/slideLayout188.xml"/><Relationship Id="rId14" Type="http://schemas.openxmlformats.org/officeDocument/2006/relationships/slideLayout" Target="../slideLayouts/slideLayout193.xml"/><Relationship Id="rId22" Type="http://schemas.openxmlformats.org/officeDocument/2006/relationships/slideLayout" Target="../slideLayouts/slideLayout201.xml"/><Relationship Id="rId27" Type="http://schemas.openxmlformats.org/officeDocument/2006/relationships/slideLayout" Target="../slideLayouts/slideLayout206.xml"/><Relationship Id="rId30" Type="http://schemas.openxmlformats.org/officeDocument/2006/relationships/slideLayout" Target="../slideLayouts/slideLayout209.xml"/><Relationship Id="rId8" Type="http://schemas.openxmlformats.org/officeDocument/2006/relationships/slideLayout" Target="../slideLayouts/slideLayout18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218.xml"/><Relationship Id="rId13" Type="http://schemas.openxmlformats.org/officeDocument/2006/relationships/slideLayout" Target="../slideLayouts/slideLayout223.xml"/><Relationship Id="rId3" Type="http://schemas.openxmlformats.org/officeDocument/2006/relationships/slideLayout" Target="../slideLayouts/slideLayout213.xml"/><Relationship Id="rId7" Type="http://schemas.openxmlformats.org/officeDocument/2006/relationships/slideLayout" Target="../slideLayouts/slideLayout217.xml"/><Relationship Id="rId12" Type="http://schemas.openxmlformats.org/officeDocument/2006/relationships/slideLayout" Target="../slideLayouts/slideLayout222.xml"/><Relationship Id="rId2" Type="http://schemas.openxmlformats.org/officeDocument/2006/relationships/slideLayout" Target="../slideLayouts/slideLayout212.xml"/><Relationship Id="rId1" Type="http://schemas.openxmlformats.org/officeDocument/2006/relationships/slideLayout" Target="../slideLayouts/slideLayout211.xml"/><Relationship Id="rId6" Type="http://schemas.openxmlformats.org/officeDocument/2006/relationships/slideLayout" Target="../slideLayouts/slideLayout216.xml"/><Relationship Id="rId11" Type="http://schemas.openxmlformats.org/officeDocument/2006/relationships/slideLayout" Target="../slideLayouts/slideLayout221.xml"/><Relationship Id="rId5" Type="http://schemas.openxmlformats.org/officeDocument/2006/relationships/slideLayout" Target="../slideLayouts/slideLayout215.xml"/><Relationship Id="rId15" Type="http://schemas.openxmlformats.org/officeDocument/2006/relationships/image" Target="../media/image12.png"/><Relationship Id="rId10" Type="http://schemas.openxmlformats.org/officeDocument/2006/relationships/slideLayout" Target="../slideLayouts/slideLayout220.xml"/><Relationship Id="rId4" Type="http://schemas.openxmlformats.org/officeDocument/2006/relationships/slideLayout" Target="../slideLayouts/slideLayout214.xml"/><Relationship Id="rId9" Type="http://schemas.openxmlformats.org/officeDocument/2006/relationships/slideLayout" Target="../slideLayouts/slideLayout219.xml"/><Relationship Id="rId14" Type="http://schemas.openxmlformats.org/officeDocument/2006/relationships/theme" Target="../theme/theme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29" Type="http://schemas.openxmlformats.org/officeDocument/2006/relationships/theme" Target="../theme/theme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slideLayout" Target="../slideLayouts/slideLayout58.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slideLayout" Target="../slideLayouts/slideLayout57.xml"/><Relationship Id="rId30"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theme" Target="../theme/theme3.xml"/><Relationship Id="rId3" Type="http://schemas.openxmlformats.org/officeDocument/2006/relationships/slideLayout" Target="../slideLayouts/slideLayout61.xml"/><Relationship Id="rId21" Type="http://schemas.openxmlformats.org/officeDocument/2006/relationships/slideLayout" Target="../slideLayouts/slideLayout79.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slideLayout" Target="../slideLayouts/slideLayout83.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slideLayout" Target="../slideLayouts/slideLayout78.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slideLayout" Target="../slideLayouts/slideLayout82.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slideLayout" Target="../slideLayouts/slideLayout81.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slideLayout" Target="../slideLayouts/slideLayout80.xml"/><Relationship Id="rId27"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slideLayout" Target="../slideLayouts/slideLayout96.xml"/><Relationship Id="rId18" Type="http://schemas.openxmlformats.org/officeDocument/2006/relationships/slideLayout" Target="../slideLayouts/slideLayout101.xml"/><Relationship Id="rId26" Type="http://schemas.openxmlformats.org/officeDocument/2006/relationships/slideLayout" Target="../slideLayouts/slideLayout109.xml"/><Relationship Id="rId3" Type="http://schemas.openxmlformats.org/officeDocument/2006/relationships/slideLayout" Target="../slideLayouts/slideLayout86.xml"/><Relationship Id="rId21" Type="http://schemas.openxmlformats.org/officeDocument/2006/relationships/slideLayout" Target="../slideLayouts/slideLayout104.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17" Type="http://schemas.openxmlformats.org/officeDocument/2006/relationships/slideLayout" Target="../slideLayouts/slideLayout100.xml"/><Relationship Id="rId25" Type="http://schemas.openxmlformats.org/officeDocument/2006/relationships/slideLayout" Target="../slideLayouts/slideLayout108.xml"/><Relationship Id="rId2" Type="http://schemas.openxmlformats.org/officeDocument/2006/relationships/slideLayout" Target="../slideLayouts/slideLayout85.xml"/><Relationship Id="rId16" Type="http://schemas.openxmlformats.org/officeDocument/2006/relationships/slideLayout" Target="../slideLayouts/slideLayout99.xml"/><Relationship Id="rId20" Type="http://schemas.openxmlformats.org/officeDocument/2006/relationships/slideLayout" Target="../slideLayouts/slideLayout103.xml"/><Relationship Id="rId29" Type="http://schemas.openxmlformats.org/officeDocument/2006/relationships/slideLayout" Target="../slideLayouts/slideLayout112.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24" Type="http://schemas.openxmlformats.org/officeDocument/2006/relationships/slideLayout" Target="../slideLayouts/slideLayout107.xml"/><Relationship Id="rId5" Type="http://schemas.openxmlformats.org/officeDocument/2006/relationships/slideLayout" Target="../slideLayouts/slideLayout88.xml"/><Relationship Id="rId15" Type="http://schemas.openxmlformats.org/officeDocument/2006/relationships/slideLayout" Target="../slideLayouts/slideLayout98.xml"/><Relationship Id="rId23" Type="http://schemas.openxmlformats.org/officeDocument/2006/relationships/slideLayout" Target="../slideLayouts/slideLayout106.xml"/><Relationship Id="rId28" Type="http://schemas.openxmlformats.org/officeDocument/2006/relationships/slideLayout" Target="../slideLayouts/slideLayout111.xml"/><Relationship Id="rId10" Type="http://schemas.openxmlformats.org/officeDocument/2006/relationships/slideLayout" Target="../slideLayouts/slideLayout93.xml"/><Relationship Id="rId19" Type="http://schemas.openxmlformats.org/officeDocument/2006/relationships/slideLayout" Target="../slideLayouts/slideLayout102.xml"/><Relationship Id="rId31" Type="http://schemas.openxmlformats.org/officeDocument/2006/relationships/image" Target="../media/image4.png"/><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slideLayout" Target="../slideLayouts/slideLayout97.xml"/><Relationship Id="rId22" Type="http://schemas.openxmlformats.org/officeDocument/2006/relationships/slideLayout" Target="../slideLayouts/slideLayout105.xml"/><Relationship Id="rId27" Type="http://schemas.openxmlformats.org/officeDocument/2006/relationships/slideLayout" Target="../slideLayouts/slideLayout110.xml"/><Relationship Id="rId30"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15.xml"/><Relationship Id="rId7" Type="http://schemas.openxmlformats.org/officeDocument/2006/relationships/theme" Target="../theme/theme5.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5" Type="http://schemas.openxmlformats.org/officeDocument/2006/relationships/slideLayout" Target="../slideLayouts/slideLayout117.xml"/><Relationship Id="rId4" Type="http://schemas.openxmlformats.org/officeDocument/2006/relationships/slideLayout" Target="../slideLayouts/slideLayout116.xml"/><Relationship Id="rId9" Type="http://schemas.openxmlformats.org/officeDocument/2006/relationships/image" Target="../media/image7.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26.xml"/><Relationship Id="rId13" Type="http://schemas.openxmlformats.org/officeDocument/2006/relationships/slideLayout" Target="../slideLayouts/slideLayout131.xml"/><Relationship Id="rId18" Type="http://schemas.openxmlformats.org/officeDocument/2006/relationships/slideLayout" Target="../slideLayouts/slideLayout136.xml"/><Relationship Id="rId26" Type="http://schemas.openxmlformats.org/officeDocument/2006/relationships/slideLayout" Target="../slideLayouts/slideLayout144.xml"/><Relationship Id="rId3" Type="http://schemas.openxmlformats.org/officeDocument/2006/relationships/slideLayout" Target="../slideLayouts/slideLayout121.xml"/><Relationship Id="rId21" Type="http://schemas.openxmlformats.org/officeDocument/2006/relationships/slideLayout" Target="../slideLayouts/slideLayout139.xml"/><Relationship Id="rId7" Type="http://schemas.openxmlformats.org/officeDocument/2006/relationships/slideLayout" Target="../slideLayouts/slideLayout125.xml"/><Relationship Id="rId12" Type="http://schemas.openxmlformats.org/officeDocument/2006/relationships/slideLayout" Target="../slideLayouts/slideLayout130.xml"/><Relationship Id="rId17" Type="http://schemas.openxmlformats.org/officeDocument/2006/relationships/slideLayout" Target="../slideLayouts/slideLayout135.xml"/><Relationship Id="rId25" Type="http://schemas.openxmlformats.org/officeDocument/2006/relationships/slideLayout" Target="../slideLayouts/slideLayout143.xml"/><Relationship Id="rId2" Type="http://schemas.openxmlformats.org/officeDocument/2006/relationships/slideLayout" Target="../slideLayouts/slideLayout120.xml"/><Relationship Id="rId16" Type="http://schemas.openxmlformats.org/officeDocument/2006/relationships/slideLayout" Target="../slideLayouts/slideLayout134.xml"/><Relationship Id="rId20" Type="http://schemas.openxmlformats.org/officeDocument/2006/relationships/slideLayout" Target="../slideLayouts/slideLayout138.xml"/><Relationship Id="rId29" Type="http://schemas.openxmlformats.org/officeDocument/2006/relationships/slideLayout" Target="../slideLayouts/slideLayout147.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24" Type="http://schemas.openxmlformats.org/officeDocument/2006/relationships/slideLayout" Target="../slideLayouts/slideLayout142.xml"/><Relationship Id="rId5" Type="http://schemas.openxmlformats.org/officeDocument/2006/relationships/slideLayout" Target="../slideLayouts/slideLayout123.xml"/><Relationship Id="rId15" Type="http://schemas.openxmlformats.org/officeDocument/2006/relationships/slideLayout" Target="../slideLayouts/slideLayout133.xml"/><Relationship Id="rId23" Type="http://schemas.openxmlformats.org/officeDocument/2006/relationships/slideLayout" Target="../slideLayouts/slideLayout141.xml"/><Relationship Id="rId28" Type="http://schemas.openxmlformats.org/officeDocument/2006/relationships/slideLayout" Target="../slideLayouts/slideLayout146.xml"/><Relationship Id="rId10" Type="http://schemas.openxmlformats.org/officeDocument/2006/relationships/slideLayout" Target="../slideLayouts/slideLayout128.xml"/><Relationship Id="rId19" Type="http://schemas.openxmlformats.org/officeDocument/2006/relationships/slideLayout" Target="../slideLayouts/slideLayout137.xml"/><Relationship Id="rId31" Type="http://schemas.openxmlformats.org/officeDocument/2006/relationships/image" Target="../media/image8.png"/><Relationship Id="rId4" Type="http://schemas.openxmlformats.org/officeDocument/2006/relationships/slideLayout" Target="../slideLayouts/slideLayout122.xml"/><Relationship Id="rId9" Type="http://schemas.openxmlformats.org/officeDocument/2006/relationships/slideLayout" Target="../slideLayouts/slideLayout127.xml"/><Relationship Id="rId14" Type="http://schemas.openxmlformats.org/officeDocument/2006/relationships/slideLayout" Target="../slideLayouts/slideLayout132.xml"/><Relationship Id="rId22" Type="http://schemas.openxmlformats.org/officeDocument/2006/relationships/slideLayout" Target="../slideLayouts/slideLayout140.xml"/><Relationship Id="rId27" Type="http://schemas.openxmlformats.org/officeDocument/2006/relationships/slideLayout" Target="../slideLayouts/slideLayout145.xml"/><Relationship Id="rId30"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55.xml"/><Relationship Id="rId13" Type="http://schemas.openxmlformats.org/officeDocument/2006/relationships/theme" Target="../theme/theme7.xml"/><Relationship Id="rId3" Type="http://schemas.openxmlformats.org/officeDocument/2006/relationships/slideLayout" Target="../slideLayouts/slideLayout150.xml"/><Relationship Id="rId7" Type="http://schemas.openxmlformats.org/officeDocument/2006/relationships/slideLayout" Target="../slideLayouts/slideLayout154.xml"/><Relationship Id="rId12" Type="http://schemas.openxmlformats.org/officeDocument/2006/relationships/slideLayout" Target="../slideLayouts/slideLayout159.xml"/><Relationship Id="rId2" Type="http://schemas.openxmlformats.org/officeDocument/2006/relationships/slideLayout" Target="../slideLayouts/slideLayout149.xml"/><Relationship Id="rId16" Type="http://schemas.openxmlformats.org/officeDocument/2006/relationships/image" Target="../media/image9.png"/><Relationship Id="rId1" Type="http://schemas.openxmlformats.org/officeDocument/2006/relationships/slideLayout" Target="../slideLayouts/slideLayout148.xml"/><Relationship Id="rId6" Type="http://schemas.openxmlformats.org/officeDocument/2006/relationships/slideLayout" Target="../slideLayouts/slideLayout153.xml"/><Relationship Id="rId11" Type="http://schemas.openxmlformats.org/officeDocument/2006/relationships/slideLayout" Target="../slideLayouts/slideLayout158.xml"/><Relationship Id="rId5" Type="http://schemas.openxmlformats.org/officeDocument/2006/relationships/slideLayout" Target="../slideLayouts/slideLayout152.xml"/><Relationship Id="rId15" Type="http://schemas.openxmlformats.org/officeDocument/2006/relationships/image" Target="../media/image7.png"/><Relationship Id="rId10" Type="http://schemas.openxmlformats.org/officeDocument/2006/relationships/slideLayout" Target="../slideLayouts/slideLayout157.xml"/><Relationship Id="rId4" Type="http://schemas.openxmlformats.org/officeDocument/2006/relationships/slideLayout" Target="../slideLayouts/slideLayout151.xml"/><Relationship Id="rId9" Type="http://schemas.openxmlformats.org/officeDocument/2006/relationships/slideLayout" Target="../slideLayouts/slideLayout156.xml"/><Relationship Id="rId14" Type="http://schemas.openxmlformats.org/officeDocument/2006/relationships/image" Target="../media/image6.png"/></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162.xml"/><Relationship Id="rId7" Type="http://schemas.openxmlformats.org/officeDocument/2006/relationships/slideLayout" Target="../slideLayouts/slideLayout166.xml"/><Relationship Id="rId2" Type="http://schemas.openxmlformats.org/officeDocument/2006/relationships/slideLayout" Target="../slideLayouts/slideLayout161.xml"/><Relationship Id="rId1" Type="http://schemas.openxmlformats.org/officeDocument/2006/relationships/slideLayout" Target="../slideLayouts/slideLayout160.xml"/><Relationship Id="rId6" Type="http://schemas.openxmlformats.org/officeDocument/2006/relationships/slideLayout" Target="../slideLayouts/slideLayout165.xml"/><Relationship Id="rId5" Type="http://schemas.openxmlformats.org/officeDocument/2006/relationships/slideLayout" Target="../slideLayouts/slideLayout164.xml"/><Relationship Id="rId10" Type="http://schemas.openxmlformats.org/officeDocument/2006/relationships/image" Target="../media/image7.png"/><Relationship Id="rId4" Type="http://schemas.openxmlformats.org/officeDocument/2006/relationships/slideLayout" Target="../slideLayouts/slideLayout163.xml"/><Relationship Id="rId9" Type="http://schemas.openxmlformats.org/officeDocument/2006/relationships/image" Target="../media/image6.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74.xml"/><Relationship Id="rId13" Type="http://schemas.openxmlformats.org/officeDocument/2006/relationships/slideLayout" Target="../slideLayouts/slideLayout179.xml"/><Relationship Id="rId3" Type="http://schemas.openxmlformats.org/officeDocument/2006/relationships/slideLayout" Target="../slideLayouts/slideLayout169.xml"/><Relationship Id="rId7" Type="http://schemas.openxmlformats.org/officeDocument/2006/relationships/slideLayout" Target="../slideLayouts/slideLayout173.xml"/><Relationship Id="rId12" Type="http://schemas.openxmlformats.org/officeDocument/2006/relationships/slideLayout" Target="../slideLayouts/slideLayout178.xml"/><Relationship Id="rId2" Type="http://schemas.openxmlformats.org/officeDocument/2006/relationships/slideLayout" Target="../slideLayouts/slideLayout168.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5" Type="http://schemas.openxmlformats.org/officeDocument/2006/relationships/slideLayout" Target="../slideLayouts/slideLayout171.xml"/><Relationship Id="rId10" Type="http://schemas.openxmlformats.org/officeDocument/2006/relationships/slideLayout" Target="../slideLayouts/slideLayout176.xml"/><Relationship Id="rId4" Type="http://schemas.openxmlformats.org/officeDocument/2006/relationships/slideLayout" Target="../slideLayouts/slideLayout170.xml"/><Relationship Id="rId9" Type="http://schemas.openxmlformats.org/officeDocument/2006/relationships/slideLayout" Target="../slideLayouts/slideLayout175.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73336"/>
            <a:ext cx="10515600" cy="102371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838200" y="1631981"/>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Box 8"/>
          <p:cNvSpPr txBox="1"/>
          <p:nvPr userDrawn="1"/>
        </p:nvSpPr>
        <p:spPr>
          <a:xfrm>
            <a:off x="265543" y="6576533"/>
            <a:ext cx="1775129" cy="246221"/>
          </a:xfrm>
          <a:prstGeom prst="rect">
            <a:avLst/>
          </a:prstGeom>
          <a:noFill/>
        </p:spPr>
        <p:txBody>
          <a:bodyPr wrap="square" rtlCol="0">
            <a:spAutoFit/>
          </a:bodyPr>
          <a:lstStyle/>
          <a:p>
            <a:r>
              <a:rPr lang="en-US" sz="1000">
                <a:solidFill>
                  <a:srgbClr val="0E316B"/>
                </a:solidFill>
              </a:rPr>
              <a:t>|  www.ebsco.com</a:t>
            </a:r>
          </a:p>
        </p:txBody>
      </p:sp>
      <p:sp>
        <p:nvSpPr>
          <p:cNvPr id="11" name="TextBox 10"/>
          <p:cNvSpPr txBox="1"/>
          <p:nvPr userDrawn="1"/>
        </p:nvSpPr>
        <p:spPr>
          <a:xfrm>
            <a:off x="-33453" y="6576533"/>
            <a:ext cx="450166" cy="246221"/>
          </a:xfrm>
          <a:prstGeom prst="rect">
            <a:avLst/>
          </a:prstGeom>
          <a:noFill/>
          <a:ln>
            <a:noFill/>
          </a:ln>
        </p:spPr>
        <p:txBody>
          <a:bodyPr wrap="square" rtlCol="0" anchor="ctr" anchorCtr="0">
            <a:noAutofit/>
          </a:bodyPr>
          <a:lstStyle/>
          <a:p>
            <a:pPr algn="ctr"/>
            <a:fld id="{09848EAD-0F7B-4937-B01B-BB4372B1E0EA}" type="slidenum">
              <a:rPr lang="en-US" sz="1000" smtClean="0">
                <a:solidFill>
                  <a:schemeClr val="tx2"/>
                </a:solidFill>
              </a:rPr>
              <a:pPr algn="ctr"/>
              <a:t>‹#›</a:t>
            </a:fld>
            <a:endParaRPr lang="en-US" sz="1000">
              <a:solidFill>
                <a:schemeClr val="tx2"/>
              </a:solidFill>
            </a:endParaRPr>
          </a:p>
        </p:txBody>
      </p:sp>
      <p:cxnSp>
        <p:nvCxnSpPr>
          <p:cNvPr id="13" name="Straight Connector 12"/>
          <p:cNvCxnSpPr/>
          <p:nvPr userDrawn="1"/>
        </p:nvCxnSpPr>
        <p:spPr>
          <a:xfrm>
            <a:off x="1538869" y="6701882"/>
            <a:ext cx="9614405"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11237144" y="6599832"/>
            <a:ext cx="830889" cy="198162"/>
          </a:xfrm>
          <a:prstGeom prst="rect">
            <a:avLst/>
          </a:prstGeom>
        </p:spPr>
      </p:pic>
    </p:spTree>
    <p:extLst>
      <p:ext uri="{BB962C8B-B14F-4D97-AF65-F5344CB8AC3E}">
        <p14:creationId xmlns:p14="http://schemas.microsoft.com/office/powerpoint/2010/main" val="19590896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10000"/>
        </a:lnSpc>
        <a:spcBef>
          <a:spcPct val="0"/>
        </a:spcBef>
        <a:buNone/>
        <a:defRPr sz="3200" b="0" kern="1200">
          <a:solidFill>
            <a:schemeClr val="accent1"/>
          </a:solidFill>
          <a:latin typeface="+mj-lt"/>
          <a:ea typeface="+mj-ea"/>
          <a:cs typeface="+mj-cs"/>
        </a:defRPr>
      </a:lvl1pPr>
    </p:titleStyle>
    <p:bodyStyle>
      <a:lvl1pPr marL="228600" indent="-228600" algn="l" defTabSz="914400" rtl="0" eaLnBrk="1" latinLnBrk="0" hangingPunct="1">
        <a:lnSpc>
          <a:spcPct val="110000"/>
        </a:lnSpc>
        <a:spcBef>
          <a:spcPts val="9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10000"/>
        </a:lnSpc>
        <a:spcBef>
          <a:spcPts val="9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9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9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9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73336"/>
            <a:ext cx="10515600" cy="102371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838200" y="1631981"/>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265543" y="6576533"/>
            <a:ext cx="1775129" cy="246221"/>
          </a:xfrm>
          <a:prstGeom prst="rect">
            <a:avLst/>
          </a:prstGeom>
          <a:noFill/>
        </p:spPr>
        <p:txBody>
          <a:bodyPr wrap="square" rtlCol="0">
            <a:spAutoFit/>
          </a:bodyPr>
          <a:lstStyle/>
          <a:p>
            <a:r>
              <a:rPr lang="en-US" sz="1000" dirty="0">
                <a:solidFill>
                  <a:srgbClr val="0E316B"/>
                </a:solidFill>
              </a:rPr>
              <a:t>|  www.ebsco.com</a:t>
            </a:r>
          </a:p>
        </p:txBody>
      </p:sp>
      <p:sp>
        <p:nvSpPr>
          <p:cNvPr id="11" name="TextBox 10"/>
          <p:cNvSpPr txBox="1"/>
          <p:nvPr userDrawn="1"/>
        </p:nvSpPr>
        <p:spPr>
          <a:xfrm>
            <a:off x="-33453" y="6576533"/>
            <a:ext cx="450166" cy="246221"/>
          </a:xfrm>
          <a:prstGeom prst="rect">
            <a:avLst/>
          </a:prstGeom>
          <a:noFill/>
          <a:ln>
            <a:noFill/>
          </a:ln>
        </p:spPr>
        <p:txBody>
          <a:bodyPr wrap="square" rtlCol="0" anchor="ctr" anchorCtr="0">
            <a:noAutofit/>
          </a:bodyPr>
          <a:lstStyle/>
          <a:p>
            <a:pPr algn="ctr"/>
            <a:fld id="{09848EAD-0F7B-4937-B01B-BB4372B1E0EA}" type="slidenum">
              <a:rPr lang="en-US" sz="1000" smtClean="0">
                <a:solidFill>
                  <a:schemeClr val="tx2"/>
                </a:solidFill>
              </a:rPr>
              <a:pPr algn="ctr"/>
              <a:t>‹#›</a:t>
            </a:fld>
            <a:endParaRPr lang="en-US" sz="1000" dirty="0">
              <a:solidFill>
                <a:schemeClr val="tx2"/>
              </a:solidFill>
            </a:endParaRPr>
          </a:p>
        </p:txBody>
      </p:sp>
      <p:cxnSp>
        <p:nvCxnSpPr>
          <p:cNvPr id="13" name="Straight Connector 12"/>
          <p:cNvCxnSpPr/>
          <p:nvPr userDrawn="1"/>
        </p:nvCxnSpPr>
        <p:spPr>
          <a:xfrm>
            <a:off x="1538869" y="6701882"/>
            <a:ext cx="9614405"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11237144" y="6599832"/>
            <a:ext cx="830889" cy="198162"/>
          </a:xfrm>
          <a:prstGeom prst="rect">
            <a:avLst/>
          </a:prstGeom>
        </p:spPr>
      </p:pic>
    </p:spTree>
    <p:extLst>
      <p:ext uri="{BB962C8B-B14F-4D97-AF65-F5344CB8AC3E}">
        <p14:creationId xmlns:p14="http://schemas.microsoft.com/office/powerpoint/2010/main" val="2019560957"/>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 id="2147483871" r:id="rId12"/>
    <p:sldLayoutId id="2147483872" r:id="rId13"/>
    <p:sldLayoutId id="2147483873" r:id="rId14"/>
    <p:sldLayoutId id="2147483874" r:id="rId15"/>
    <p:sldLayoutId id="2147483875" r:id="rId16"/>
    <p:sldLayoutId id="2147483876" r:id="rId17"/>
    <p:sldLayoutId id="2147483877" r:id="rId18"/>
    <p:sldLayoutId id="2147483878" r:id="rId19"/>
    <p:sldLayoutId id="2147483879" r:id="rId20"/>
    <p:sldLayoutId id="2147483880" r:id="rId21"/>
    <p:sldLayoutId id="2147483881" r:id="rId22"/>
    <p:sldLayoutId id="2147483882" r:id="rId23"/>
    <p:sldLayoutId id="2147483883" r:id="rId24"/>
    <p:sldLayoutId id="2147483884" r:id="rId25"/>
    <p:sldLayoutId id="2147483885" r:id="rId26"/>
    <p:sldLayoutId id="2147483886" r:id="rId27"/>
    <p:sldLayoutId id="2147483887" r:id="rId28"/>
    <p:sldLayoutId id="2147483889" r:id="rId29"/>
    <p:sldLayoutId id="2147483890" r:id="rId30"/>
    <p:sldLayoutId id="2147483891" r:id="rId3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10000"/>
        </a:lnSpc>
        <a:spcBef>
          <a:spcPct val="0"/>
        </a:spcBef>
        <a:buNone/>
        <a:defRPr sz="3200" b="0" kern="1200">
          <a:solidFill>
            <a:schemeClr val="accent1"/>
          </a:solidFill>
          <a:latin typeface="+mj-lt"/>
          <a:ea typeface="+mj-ea"/>
          <a:cs typeface="+mj-cs"/>
        </a:defRPr>
      </a:lvl1pPr>
    </p:titleStyle>
    <p:bodyStyle>
      <a:lvl1pPr marL="228600" indent="-228600" algn="l" defTabSz="914400" rtl="0" eaLnBrk="1" latinLnBrk="0" hangingPunct="1">
        <a:lnSpc>
          <a:spcPct val="110000"/>
        </a:lnSpc>
        <a:spcBef>
          <a:spcPts val="9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10000"/>
        </a:lnSpc>
        <a:spcBef>
          <a:spcPts val="9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9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9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9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63AB3FD-A590-7941-B413-5A674C82F07C}"/>
              </a:ext>
            </a:extLst>
          </p:cNvPr>
          <p:cNvSpPr/>
          <p:nvPr userDrawn="1"/>
        </p:nvSpPr>
        <p:spPr>
          <a:xfrm>
            <a:off x="320040" y="320041"/>
            <a:ext cx="11551920" cy="6203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708212"/>
            <a:ext cx="10515600" cy="788834"/>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838200" y="1631981"/>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id="{4089725C-5724-423F-B7F9-8E9021A093C9}"/>
              </a:ext>
            </a:extLst>
          </p:cNvPr>
          <p:cNvSpPr txBox="1"/>
          <p:nvPr userDrawn="1"/>
        </p:nvSpPr>
        <p:spPr>
          <a:xfrm>
            <a:off x="265543" y="6576533"/>
            <a:ext cx="1775129" cy="246221"/>
          </a:xfrm>
          <a:prstGeom prst="rect">
            <a:avLst/>
          </a:prstGeom>
          <a:noFill/>
        </p:spPr>
        <p:txBody>
          <a:bodyPr wrap="square" rtlCol="0">
            <a:spAutoFit/>
          </a:bodyPr>
          <a:lstStyle/>
          <a:p>
            <a:r>
              <a:rPr lang="en-US" sz="1000" dirty="0">
                <a:solidFill>
                  <a:srgbClr val="0E316B"/>
                </a:solidFill>
              </a:rPr>
              <a:t>|  www.ebsco.com</a:t>
            </a:r>
          </a:p>
        </p:txBody>
      </p:sp>
      <p:sp>
        <p:nvSpPr>
          <p:cNvPr id="12" name="TextBox 11">
            <a:extLst>
              <a:ext uri="{FF2B5EF4-FFF2-40B4-BE49-F238E27FC236}">
                <a16:creationId xmlns:a16="http://schemas.microsoft.com/office/drawing/2014/main" id="{AF991A0C-026E-4AC3-8006-7B3746675E33}"/>
              </a:ext>
            </a:extLst>
          </p:cNvPr>
          <p:cNvSpPr txBox="1"/>
          <p:nvPr userDrawn="1"/>
        </p:nvSpPr>
        <p:spPr>
          <a:xfrm>
            <a:off x="-33453" y="6576533"/>
            <a:ext cx="450166" cy="246221"/>
          </a:xfrm>
          <a:prstGeom prst="rect">
            <a:avLst/>
          </a:prstGeom>
          <a:noFill/>
          <a:ln>
            <a:noFill/>
          </a:ln>
        </p:spPr>
        <p:txBody>
          <a:bodyPr wrap="square" rtlCol="0" anchor="ctr" anchorCtr="0">
            <a:noAutofit/>
          </a:bodyPr>
          <a:lstStyle/>
          <a:p>
            <a:pPr algn="ctr"/>
            <a:fld id="{09848EAD-0F7B-4937-B01B-BB4372B1E0EA}" type="slidenum">
              <a:rPr lang="en-US" sz="1000" smtClean="0">
                <a:solidFill>
                  <a:schemeClr val="tx2"/>
                </a:solidFill>
              </a:rPr>
              <a:pPr algn="ctr"/>
              <a:t>‹#›</a:t>
            </a:fld>
            <a:endParaRPr lang="en-US" sz="1000" dirty="0">
              <a:solidFill>
                <a:schemeClr val="tx2"/>
              </a:solidFill>
            </a:endParaRPr>
          </a:p>
        </p:txBody>
      </p:sp>
      <p:cxnSp>
        <p:nvCxnSpPr>
          <p:cNvPr id="14" name="Straight Connector 13">
            <a:extLst>
              <a:ext uri="{FF2B5EF4-FFF2-40B4-BE49-F238E27FC236}">
                <a16:creationId xmlns:a16="http://schemas.microsoft.com/office/drawing/2014/main" id="{E55F3274-5038-43EF-8E73-40B4ECBBCBB5}"/>
              </a:ext>
            </a:extLst>
          </p:cNvPr>
          <p:cNvCxnSpPr/>
          <p:nvPr userDrawn="1"/>
        </p:nvCxnSpPr>
        <p:spPr>
          <a:xfrm>
            <a:off x="1538869" y="6701882"/>
            <a:ext cx="9614405"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B1F8ACD3-3558-4818-BB44-D4A33ADF1EB3}"/>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1237144" y="6599832"/>
            <a:ext cx="830889" cy="198162"/>
          </a:xfrm>
          <a:prstGeom prst="rect">
            <a:avLst/>
          </a:prstGeom>
        </p:spPr>
      </p:pic>
    </p:spTree>
    <p:extLst>
      <p:ext uri="{BB962C8B-B14F-4D97-AF65-F5344CB8AC3E}">
        <p14:creationId xmlns:p14="http://schemas.microsoft.com/office/powerpoint/2010/main" val="3791952734"/>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 id="2147483904" r:id="rId12"/>
    <p:sldLayoutId id="2147483905"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10000"/>
        </a:lnSpc>
        <a:spcBef>
          <a:spcPct val="0"/>
        </a:spcBef>
        <a:buNone/>
        <a:defRPr sz="3200" b="0" kern="1200">
          <a:solidFill>
            <a:schemeClr val="bg1"/>
          </a:solidFill>
          <a:latin typeface="+mj-lt"/>
          <a:ea typeface="+mj-ea"/>
          <a:cs typeface="+mj-cs"/>
        </a:defRPr>
      </a:lvl1pPr>
    </p:titleStyle>
    <p:bodyStyle>
      <a:lvl1pPr marL="228600" indent="-228600" algn="l" defTabSz="914400" rtl="0" eaLnBrk="1" latinLnBrk="0" hangingPunct="1">
        <a:lnSpc>
          <a:spcPct val="110000"/>
        </a:lnSpc>
        <a:spcBef>
          <a:spcPts val="9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110000"/>
        </a:lnSpc>
        <a:spcBef>
          <a:spcPts val="9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110000"/>
        </a:lnSpc>
        <a:spcBef>
          <a:spcPts val="9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110000"/>
        </a:lnSpc>
        <a:spcBef>
          <a:spcPts val="9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10000"/>
        </a:lnSpc>
        <a:spcBef>
          <a:spcPts val="9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73336"/>
            <a:ext cx="10515600" cy="102371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838200" y="1631981"/>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265543" y="6576533"/>
            <a:ext cx="1775129" cy="246221"/>
          </a:xfrm>
          <a:prstGeom prst="rect">
            <a:avLst/>
          </a:prstGeom>
          <a:noFill/>
        </p:spPr>
        <p:txBody>
          <a:bodyPr wrap="square" rtlCol="0">
            <a:spAutoFit/>
          </a:bodyPr>
          <a:lstStyle/>
          <a:p>
            <a:r>
              <a:rPr lang="en-US" sz="1000" dirty="0">
                <a:solidFill>
                  <a:srgbClr val="0E316B"/>
                </a:solidFill>
              </a:rPr>
              <a:t>|  www.ebsco.com</a:t>
            </a:r>
          </a:p>
        </p:txBody>
      </p:sp>
      <p:sp>
        <p:nvSpPr>
          <p:cNvPr id="11" name="TextBox 10"/>
          <p:cNvSpPr txBox="1"/>
          <p:nvPr userDrawn="1"/>
        </p:nvSpPr>
        <p:spPr>
          <a:xfrm>
            <a:off x="-33453" y="6576533"/>
            <a:ext cx="450166" cy="246221"/>
          </a:xfrm>
          <a:prstGeom prst="rect">
            <a:avLst/>
          </a:prstGeom>
          <a:noFill/>
          <a:ln>
            <a:noFill/>
          </a:ln>
        </p:spPr>
        <p:txBody>
          <a:bodyPr wrap="square" rtlCol="0" anchor="ctr" anchorCtr="0">
            <a:noAutofit/>
          </a:bodyPr>
          <a:lstStyle/>
          <a:p>
            <a:pPr algn="ctr"/>
            <a:fld id="{09848EAD-0F7B-4937-B01B-BB4372B1E0EA}" type="slidenum">
              <a:rPr lang="en-US" sz="1000" smtClean="0">
                <a:solidFill>
                  <a:schemeClr val="tx2"/>
                </a:solidFill>
              </a:rPr>
              <a:pPr algn="ctr"/>
              <a:t>‹#›</a:t>
            </a:fld>
            <a:endParaRPr lang="en-US" sz="1000" dirty="0">
              <a:solidFill>
                <a:schemeClr val="tx2"/>
              </a:solidFill>
            </a:endParaRPr>
          </a:p>
        </p:txBody>
      </p:sp>
      <p:cxnSp>
        <p:nvCxnSpPr>
          <p:cNvPr id="13" name="Straight Connector 12"/>
          <p:cNvCxnSpPr/>
          <p:nvPr userDrawn="1"/>
        </p:nvCxnSpPr>
        <p:spPr>
          <a:xfrm>
            <a:off x="1538869" y="6701882"/>
            <a:ext cx="9614405"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237144" y="6599832"/>
            <a:ext cx="830889" cy="198162"/>
          </a:xfrm>
          <a:prstGeom prst="rect">
            <a:avLst/>
          </a:prstGeom>
        </p:spPr>
      </p:pic>
    </p:spTree>
    <p:extLst>
      <p:ext uri="{BB962C8B-B14F-4D97-AF65-F5344CB8AC3E}">
        <p14:creationId xmlns:p14="http://schemas.microsoft.com/office/powerpoint/2010/main" val="94259133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10000"/>
        </a:lnSpc>
        <a:spcBef>
          <a:spcPct val="0"/>
        </a:spcBef>
        <a:buNone/>
        <a:defRPr sz="3200" b="0" kern="1200">
          <a:solidFill>
            <a:schemeClr val="accent1"/>
          </a:solidFill>
          <a:latin typeface="+mj-lt"/>
          <a:ea typeface="+mj-ea"/>
          <a:cs typeface="+mj-cs"/>
        </a:defRPr>
      </a:lvl1pPr>
    </p:titleStyle>
    <p:bodyStyle>
      <a:lvl1pPr marL="228600" indent="-228600" algn="l" defTabSz="914400" rtl="0" eaLnBrk="1" latinLnBrk="0" hangingPunct="1">
        <a:lnSpc>
          <a:spcPct val="110000"/>
        </a:lnSpc>
        <a:spcBef>
          <a:spcPts val="9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10000"/>
        </a:lnSpc>
        <a:spcBef>
          <a:spcPts val="9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9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9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9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73336"/>
            <a:ext cx="10515600" cy="102371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838200" y="1631981"/>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id="{4089725C-5724-423F-B7F9-8E9021A093C9}"/>
              </a:ext>
            </a:extLst>
          </p:cNvPr>
          <p:cNvSpPr txBox="1"/>
          <p:nvPr userDrawn="1"/>
        </p:nvSpPr>
        <p:spPr>
          <a:xfrm>
            <a:off x="265543" y="6576533"/>
            <a:ext cx="1775129" cy="246221"/>
          </a:xfrm>
          <a:prstGeom prst="rect">
            <a:avLst/>
          </a:prstGeom>
          <a:noFill/>
        </p:spPr>
        <p:txBody>
          <a:bodyPr wrap="square" rtlCol="0">
            <a:spAutoFit/>
          </a:bodyPr>
          <a:lstStyle/>
          <a:p>
            <a:r>
              <a:rPr lang="en-US" sz="1000" dirty="0">
                <a:solidFill>
                  <a:srgbClr val="0E316B"/>
                </a:solidFill>
              </a:rPr>
              <a:t>|  www.ebsco.com</a:t>
            </a:r>
          </a:p>
        </p:txBody>
      </p:sp>
      <p:sp>
        <p:nvSpPr>
          <p:cNvPr id="12" name="TextBox 11">
            <a:extLst>
              <a:ext uri="{FF2B5EF4-FFF2-40B4-BE49-F238E27FC236}">
                <a16:creationId xmlns:a16="http://schemas.microsoft.com/office/drawing/2014/main" id="{AF991A0C-026E-4AC3-8006-7B3746675E33}"/>
              </a:ext>
            </a:extLst>
          </p:cNvPr>
          <p:cNvSpPr txBox="1"/>
          <p:nvPr userDrawn="1"/>
        </p:nvSpPr>
        <p:spPr>
          <a:xfrm>
            <a:off x="-33453" y="6576533"/>
            <a:ext cx="450166" cy="246221"/>
          </a:xfrm>
          <a:prstGeom prst="rect">
            <a:avLst/>
          </a:prstGeom>
          <a:noFill/>
          <a:ln>
            <a:noFill/>
          </a:ln>
        </p:spPr>
        <p:txBody>
          <a:bodyPr wrap="square" rtlCol="0" anchor="ctr" anchorCtr="0">
            <a:noAutofit/>
          </a:bodyPr>
          <a:lstStyle/>
          <a:p>
            <a:pPr algn="ctr"/>
            <a:fld id="{09848EAD-0F7B-4937-B01B-BB4372B1E0EA}" type="slidenum">
              <a:rPr lang="en-US" sz="1000" smtClean="0">
                <a:solidFill>
                  <a:schemeClr val="tx2"/>
                </a:solidFill>
              </a:rPr>
              <a:pPr algn="ctr"/>
              <a:t>‹#›</a:t>
            </a:fld>
            <a:endParaRPr lang="en-US" sz="1000" dirty="0">
              <a:solidFill>
                <a:schemeClr val="tx2"/>
              </a:solidFill>
            </a:endParaRPr>
          </a:p>
        </p:txBody>
      </p:sp>
      <p:cxnSp>
        <p:nvCxnSpPr>
          <p:cNvPr id="14" name="Straight Connector 13">
            <a:extLst>
              <a:ext uri="{FF2B5EF4-FFF2-40B4-BE49-F238E27FC236}">
                <a16:creationId xmlns:a16="http://schemas.microsoft.com/office/drawing/2014/main" id="{E55F3274-5038-43EF-8E73-40B4ECBBCBB5}"/>
              </a:ext>
            </a:extLst>
          </p:cNvPr>
          <p:cNvCxnSpPr/>
          <p:nvPr userDrawn="1"/>
        </p:nvCxnSpPr>
        <p:spPr>
          <a:xfrm>
            <a:off x="1538869" y="6701882"/>
            <a:ext cx="9614405"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B1F8ACD3-3558-4818-BB44-D4A33ADF1EB3}"/>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237144" y="6599832"/>
            <a:ext cx="830889" cy="198162"/>
          </a:xfrm>
          <a:prstGeom prst="rect">
            <a:avLst/>
          </a:prstGeom>
        </p:spPr>
      </p:pic>
    </p:spTree>
    <p:extLst>
      <p:ext uri="{BB962C8B-B14F-4D97-AF65-F5344CB8AC3E}">
        <p14:creationId xmlns:p14="http://schemas.microsoft.com/office/powerpoint/2010/main" val="1025600854"/>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 id="2147483742" r:id="rId18"/>
    <p:sldLayoutId id="2147483743" r:id="rId19"/>
    <p:sldLayoutId id="2147483744" r:id="rId20"/>
    <p:sldLayoutId id="2147483745" r:id="rId21"/>
    <p:sldLayoutId id="2147483746" r:id="rId22"/>
    <p:sldLayoutId id="2147483747" r:id="rId23"/>
    <p:sldLayoutId id="2147483748" r:id="rId24"/>
    <p:sldLayoutId id="2147483749"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10000"/>
        </a:lnSpc>
        <a:spcBef>
          <a:spcPct val="0"/>
        </a:spcBef>
        <a:buNone/>
        <a:defRPr sz="3200" b="0" kern="1200">
          <a:solidFill>
            <a:schemeClr val="accent1"/>
          </a:solidFill>
          <a:latin typeface="+mj-lt"/>
          <a:ea typeface="+mj-ea"/>
          <a:cs typeface="+mj-cs"/>
        </a:defRPr>
      </a:lvl1pPr>
    </p:titleStyle>
    <p:bodyStyle>
      <a:lvl1pPr marL="228600" indent="-228600" algn="l" defTabSz="914400" rtl="0" eaLnBrk="1" latinLnBrk="0" hangingPunct="1">
        <a:lnSpc>
          <a:spcPct val="110000"/>
        </a:lnSpc>
        <a:spcBef>
          <a:spcPts val="9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10000"/>
        </a:lnSpc>
        <a:spcBef>
          <a:spcPts val="9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9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9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9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73336"/>
            <a:ext cx="10515600" cy="102371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838200" y="1631981"/>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265543" y="6576533"/>
            <a:ext cx="1775129" cy="246221"/>
          </a:xfrm>
          <a:prstGeom prst="rect">
            <a:avLst/>
          </a:prstGeom>
          <a:noFill/>
        </p:spPr>
        <p:txBody>
          <a:bodyPr wrap="square" rtlCol="0">
            <a:spAutoFit/>
          </a:bodyPr>
          <a:lstStyle/>
          <a:p>
            <a:r>
              <a:rPr lang="en-US" sz="1000" i="0" dirty="0">
                <a:solidFill>
                  <a:srgbClr val="0E316B"/>
                </a:solidFill>
                <a:latin typeface="+mj-lt"/>
              </a:rPr>
              <a:t>|  www.ebsco.com</a:t>
            </a:r>
          </a:p>
        </p:txBody>
      </p:sp>
      <p:sp>
        <p:nvSpPr>
          <p:cNvPr id="11" name="TextBox 10"/>
          <p:cNvSpPr txBox="1"/>
          <p:nvPr userDrawn="1"/>
        </p:nvSpPr>
        <p:spPr>
          <a:xfrm>
            <a:off x="-33453" y="6576533"/>
            <a:ext cx="450166" cy="246221"/>
          </a:xfrm>
          <a:prstGeom prst="rect">
            <a:avLst/>
          </a:prstGeom>
          <a:noFill/>
          <a:ln>
            <a:noFill/>
          </a:ln>
        </p:spPr>
        <p:txBody>
          <a:bodyPr wrap="square" rtlCol="0" anchor="ctr" anchorCtr="0">
            <a:noAutofit/>
          </a:bodyPr>
          <a:lstStyle/>
          <a:p>
            <a:pPr algn="ctr"/>
            <a:fld id="{09848EAD-0F7B-4937-B01B-BB4372B1E0EA}" type="slidenum">
              <a:rPr lang="en-US" sz="1000" i="0" smtClean="0">
                <a:solidFill>
                  <a:schemeClr val="tx2"/>
                </a:solidFill>
                <a:latin typeface="+mj-lt"/>
              </a:rPr>
              <a:pPr algn="ctr"/>
              <a:t>‹#›</a:t>
            </a:fld>
            <a:endParaRPr lang="en-US" sz="1000" i="0" dirty="0">
              <a:solidFill>
                <a:schemeClr val="tx2"/>
              </a:solidFill>
              <a:latin typeface="+mj-lt"/>
            </a:endParaRPr>
          </a:p>
        </p:txBody>
      </p:sp>
      <p:cxnSp>
        <p:nvCxnSpPr>
          <p:cNvPr id="13" name="Straight Connector 12"/>
          <p:cNvCxnSpPr/>
          <p:nvPr userDrawn="1"/>
        </p:nvCxnSpPr>
        <p:spPr>
          <a:xfrm>
            <a:off x="1538869" y="6701882"/>
            <a:ext cx="9614405"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237144" y="6599832"/>
            <a:ext cx="830889" cy="198162"/>
          </a:xfrm>
          <a:prstGeom prst="rect">
            <a:avLst/>
          </a:prstGeom>
        </p:spPr>
      </p:pic>
    </p:spTree>
    <p:extLst>
      <p:ext uri="{BB962C8B-B14F-4D97-AF65-F5344CB8AC3E}">
        <p14:creationId xmlns:p14="http://schemas.microsoft.com/office/powerpoint/2010/main" val="124860695"/>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 id="2147483768" r:id="rId16"/>
    <p:sldLayoutId id="2147483769" r:id="rId17"/>
    <p:sldLayoutId id="2147483770" r:id="rId18"/>
    <p:sldLayoutId id="2147483771" r:id="rId19"/>
    <p:sldLayoutId id="2147483772" r:id="rId20"/>
    <p:sldLayoutId id="2147483773" r:id="rId21"/>
    <p:sldLayoutId id="2147483774" r:id="rId22"/>
    <p:sldLayoutId id="2147483775" r:id="rId23"/>
    <p:sldLayoutId id="2147483776" r:id="rId24"/>
    <p:sldLayoutId id="2147483777" r:id="rId25"/>
    <p:sldLayoutId id="2147483778" r:id="rId26"/>
    <p:sldLayoutId id="2147483779" r:id="rId27"/>
    <p:sldLayoutId id="2147483780" r:id="rId28"/>
    <p:sldLayoutId id="2147483781"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10000"/>
        </a:lnSpc>
        <a:spcBef>
          <a:spcPct val="0"/>
        </a:spcBef>
        <a:buNone/>
        <a:defRPr sz="3200" b="0" kern="1200">
          <a:solidFill>
            <a:schemeClr val="accent1"/>
          </a:solidFill>
          <a:latin typeface="+mj-lt"/>
          <a:ea typeface="+mj-ea"/>
          <a:cs typeface="+mj-cs"/>
        </a:defRPr>
      </a:lvl1pPr>
    </p:titleStyle>
    <p:bodyStyle>
      <a:lvl1pPr marL="228600" indent="-228600" algn="l" defTabSz="914400" rtl="0" eaLnBrk="1" latinLnBrk="0" hangingPunct="1">
        <a:lnSpc>
          <a:spcPct val="110000"/>
        </a:lnSpc>
        <a:spcBef>
          <a:spcPts val="9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10000"/>
        </a:lnSpc>
        <a:spcBef>
          <a:spcPts val="9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9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9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9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1219200"/>
            <a:ext cx="1219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bodyPr>
          <a:lstStyle/>
          <a:p>
            <a:pPr lvl="0"/>
            <a:r>
              <a:rPr lang="en-US" altLang="zh-CN"/>
              <a:t>Click to edit Master title style</a:t>
            </a:r>
          </a:p>
        </p:txBody>
      </p:sp>
      <p:pic>
        <p:nvPicPr>
          <p:cNvPr id="1027" name="Picture 6" descr="Screen shot 2013-02-04 at 12.56.36 PM.png"/>
          <p:cNvPicPr>
            <a:picLocks noChangeAspect="1"/>
          </p:cNvPicPr>
          <p:nvPr userDrawn="1"/>
        </p:nvPicPr>
        <p:blipFill>
          <a:blip r:embed="rId8">
            <a:extLst>
              <a:ext uri="{28A0092B-C50C-407E-A947-70E740481C1C}">
                <a14:useLocalDpi xmlns:a14="http://schemas.microsoft.com/office/drawing/2010/main" val="0"/>
              </a:ext>
            </a:extLst>
          </a:blip>
          <a:srcRect l="7448" r="8180" b="40030"/>
          <a:stretch>
            <a:fillRect/>
          </a:stretch>
        </p:blipFill>
        <p:spPr bwMode="auto">
          <a:xfrm>
            <a:off x="0" y="6270625"/>
            <a:ext cx="1219200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7" descr="EBSCO_PMS294.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34951" y="6513513"/>
            <a:ext cx="844549"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extBox 8"/>
          <p:cNvSpPr txBox="1">
            <a:spLocks noChangeArrowheads="1"/>
          </p:cNvSpPr>
          <p:nvPr userDrawn="1"/>
        </p:nvSpPr>
        <p:spPr bwMode="auto">
          <a:xfrm>
            <a:off x="1079500" y="6470651"/>
            <a:ext cx="1200585" cy="276999"/>
          </a:xfrm>
          <a:prstGeom prst="rect">
            <a:avLst/>
          </a:prstGeom>
          <a:noFill/>
          <a:ln>
            <a:noFill/>
          </a:ln>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eaLnBrk="1" hangingPunct="1">
              <a:defRPr/>
            </a:pPr>
            <a:r>
              <a:rPr lang="en-US" altLang="zh-CN" sz="1200">
                <a:solidFill>
                  <a:srgbClr val="376092"/>
                </a:solidFill>
              </a:rPr>
              <a:t>www.ebsco.com</a:t>
            </a:r>
          </a:p>
        </p:txBody>
      </p:sp>
    </p:spTree>
    <p:extLst>
      <p:ext uri="{BB962C8B-B14F-4D97-AF65-F5344CB8AC3E}">
        <p14:creationId xmlns:p14="http://schemas.microsoft.com/office/powerpoint/2010/main" val="2560615137"/>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Lst>
  <p:transition>
    <p:fade/>
  </p:transition>
  <p:txStyles>
    <p:titleStyle>
      <a:lvl1pPr algn="ctr" rtl="0" eaLnBrk="0" fontAlgn="base" hangingPunct="0">
        <a:spcBef>
          <a:spcPct val="0"/>
        </a:spcBef>
        <a:spcAft>
          <a:spcPct val="0"/>
        </a:spcAft>
        <a:defRPr sz="3600">
          <a:solidFill>
            <a:srgbClr val="376092"/>
          </a:solidFill>
          <a:latin typeface="Georgia" pitchFamily="18" charset="0"/>
          <a:ea typeface="+mj-ea"/>
          <a:cs typeface="+mj-cs"/>
        </a:defRPr>
      </a:lvl1pPr>
      <a:lvl2pPr algn="ctr" rtl="0" eaLnBrk="0" fontAlgn="base" hangingPunct="0">
        <a:spcBef>
          <a:spcPct val="0"/>
        </a:spcBef>
        <a:spcAft>
          <a:spcPct val="0"/>
        </a:spcAft>
        <a:defRPr sz="3600">
          <a:solidFill>
            <a:srgbClr val="376092"/>
          </a:solidFill>
          <a:latin typeface="Georgia" pitchFamily="18" charset="0"/>
        </a:defRPr>
      </a:lvl2pPr>
      <a:lvl3pPr algn="ctr" rtl="0" eaLnBrk="0" fontAlgn="base" hangingPunct="0">
        <a:spcBef>
          <a:spcPct val="0"/>
        </a:spcBef>
        <a:spcAft>
          <a:spcPct val="0"/>
        </a:spcAft>
        <a:defRPr sz="3600">
          <a:solidFill>
            <a:srgbClr val="376092"/>
          </a:solidFill>
          <a:latin typeface="Georgia" pitchFamily="18" charset="0"/>
        </a:defRPr>
      </a:lvl3pPr>
      <a:lvl4pPr algn="ctr" rtl="0" eaLnBrk="0" fontAlgn="base" hangingPunct="0">
        <a:spcBef>
          <a:spcPct val="0"/>
        </a:spcBef>
        <a:spcAft>
          <a:spcPct val="0"/>
        </a:spcAft>
        <a:defRPr sz="3600">
          <a:solidFill>
            <a:srgbClr val="376092"/>
          </a:solidFill>
          <a:latin typeface="Georgia" pitchFamily="18" charset="0"/>
        </a:defRPr>
      </a:lvl4pPr>
      <a:lvl5pPr algn="ctr" rtl="0" eaLnBrk="0" fontAlgn="base" hangingPunct="0">
        <a:spcBef>
          <a:spcPct val="0"/>
        </a:spcBef>
        <a:spcAft>
          <a:spcPct val="0"/>
        </a:spcAft>
        <a:defRPr sz="3600">
          <a:solidFill>
            <a:srgbClr val="376092"/>
          </a:solidFill>
          <a:latin typeface="Georgia" pitchFamily="18" charset="0"/>
        </a:defRPr>
      </a:lvl5pPr>
      <a:lvl6pPr marL="457200" algn="ctr" rtl="0" fontAlgn="base">
        <a:spcBef>
          <a:spcPct val="0"/>
        </a:spcBef>
        <a:spcAft>
          <a:spcPct val="0"/>
        </a:spcAft>
        <a:defRPr sz="2100" b="1">
          <a:solidFill>
            <a:schemeClr val="tx2"/>
          </a:solidFill>
          <a:latin typeface="Arial" charset="0"/>
        </a:defRPr>
      </a:lvl6pPr>
      <a:lvl7pPr marL="914400" algn="ctr" rtl="0" fontAlgn="base">
        <a:spcBef>
          <a:spcPct val="0"/>
        </a:spcBef>
        <a:spcAft>
          <a:spcPct val="0"/>
        </a:spcAft>
        <a:defRPr sz="2100" b="1">
          <a:solidFill>
            <a:schemeClr val="tx2"/>
          </a:solidFill>
          <a:latin typeface="Arial" charset="0"/>
        </a:defRPr>
      </a:lvl7pPr>
      <a:lvl8pPr marL="1371600" algn="ctr" rtl="0" fontAlgn="base">
        <a:spcBef>
          <a:spcPct val="0"/>
        </a:spcBef>
        <a:spcAft>
          <a:spcPct val="0"/>
        </a:spcAft>
        <a:defRPr sz="2100" b="1">
          <a:solidFill>
            <a:schemeClr val="tx2"/>
          </a:solidFill>
          <a:latin typeface="Arial" charset="0"/>
        </a:defRPr>
      </a:lvl8pPr>
      <a:lvl9pPr marL="1828800" algn="ctr" rtl="0" fontAlgn="base">
        <a:spcBef>
          <a:spcPct val="0"/>
        </a:spcBef>
        <a:spcAft>
          <a:spcPct val="0"/>
        </a:spcAft>
        <a:defRPr sz="2100" b="1">
          <a:solidFill>
            <a:schemeClr val="tx2"/>
          </a:solidFill>
          <a:latin typeface="Arial" charset="0"/>
        </a:defRPr>
      </a:lvl9pPr>
    </p:titleStyle>
    <p:bodyStyle>
      <a:lvl1pPr marL="176213" indent="-176213" algn="l" rtl="0" eaLnBrk="0" fontAlgn="base" hangingPunct="0">
        <a:spcBef>
          <a:spcPct val="20000"/>
        </a:spcBef>
        <a:spcAft>
          <a:spcPct val="0"/>
        </a:spcAft>
        <a:buChar char="•"/>
        <a:defRPr sz="2200">
          <a:solidFill>
            <a:schemeClr val="tx1"/>
          </a:solidFill>
          <a:latin typeface="+mn-lt"/>
          <a:ea typeface="+mn-ea"/>
          <a:cs typeface="+mn-cs"/>
        </a:defRPr>
      </a:lvl1pPr>
      <a:lvl2pPr marL="681038" indent="-223838" algn="l" rtl="0" eaLnBrk="0" fontAlgn="base" hangingPunct="0">
        <a:spcBef>
          <a:spcPct val="20000"/>
        </a:spcBef>
        <a:spcAft>
          <a:spcPct val="0"/>
        </a:spcAft>
        <a:buChar char="–"/>
        <a:defRPr sz="2000">
          <a:solidFill>
            <a:schemeClr val="tx1"/>
          </a:solidFill>
          <a:latin typeface="+mn-lt"/>
        </a:defRPr>
      </a:lvl2pPr>
      <a:lvl3pPr marL="1089025" indent="-174625"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00250" indent="-171450" algn="l" rtl="0" eaLnBrk="0" fontAlgn="base" hangingPunct="0">
        <a:spcBef>
          <a:spcPct val="20000"/>
        </a:spcBef>
        <a:spcAft>
          <a:spcPct val="0"/>
        </a:spcAft>
        <a:buChar char="»"/>
        <a:defRPr sz="2000">
          <a:solidFill>
            <a:schemeClr val="tx1"/>
          </a:solidFill>
          <a:latin typeface="+mn-lt"/>
        </a:defRPr>
      </a:lvl5pPr>
      <a:lvl6pPr marL="2457450" indent="-171450" algn="l" rtl="0" fontAlgn="base">
        <a:spcBef>
          <a:spcPct val="20000"/>
        </a:spcBef>
        <a:spcAft>
          <a:spcPct val="0"/>
        </a:spcAft>
        <a:buChar char="»"/>
        <a:defRPr sz="2000">
          <a:solidFill>
            <a:schemeClr val="tx1"/>
          </a:solidFill>
          <a:latin typeface="+mn-lt"/>
        </a:defRPr>
      </a:lvl6pPr>
      <a:lvl7pPr marL="2914650" indent="-171450" algn="l" rtl="0" fontAlgn="base">
        <a:spcBef>
          <a:spcPct val="20000"/>
        </a:spcBef>
        <a:spcAft>
          <a:spcPct val="0"/>
        </a:spcAft>
        <a:buChar char="»"/>
        <a:defRPr sz="2000">
          <a:solidFill>
            <a:schemeClr val="tx1"/>
          </a:solidFill>
          <a:latin typeface="+mn-lt"/>
        </a:defRPr>
      </a:lvl7pPr>
      <a:lvl8pPr marL="3371850" indent="-171450" algn="l" rtl="0" fontAlgn="base">
        <a:spcBef>
          <a:spcPct val="20000"/>
        </a:spcBef>
        <a:spcAft>
          <a:spcPct val="0"/>
        </a:spcAft>
        <a:buChar char="»"/>
        <a:defRPr sz="2000">
          <a:solidFill>
            <a:schemeClr val="tx1"/>
          </a:solidFill>
          <a:latin typeface="+mn-lt"/>
        </a:defRPr>
      </a:lvl8pPr>
      <a:lvl9pPr marL="3829050" indent="-17145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73336"/>
            <a:ext cx="10515600" cy="102371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838200" y="1631981"/>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265543" y="6576533"/>
            <a:ext cx="1775129" cy="246221"/>
          </a:xfrm>
          <a:prstGeom prst="rect">
            <a:avLst/>
          </a:prstGeom>
          <a:noFill/>
        </p:spPr>
        <p:txBody>
          <a:bodyPr wrap="square" rtlCol="0">
            <a:spAutoFit/>
          </a:bodyPr>
          <a:lstStyle/>
          <a:p>
            <a:r>
              <a:rPr lang="en-US" sz="1000" dirty="0">
                <a:solidFill>
                  <a:srgbClr val="0E316B"/>
                </a:solidFill>
              </a:rPr>
              <a:t>|  www.ebsco.com</a:t>
            </a:r>
          </a:p>
        </p:txBody>
      </p:sp>
      <p:sp>
        <p:nvSpPr>
          <p:cNvPr id="11" name="TextBox 10"/>
          <p:cNvSpPr txBox="1"/>
          <p:nvPr userDrawn="1"/>
        </p:nvSpPr>
        <p:spPr>
          <a:xfrm>
            <a:off x="-33453" y="6576533"/>
            <a:ext cx="450166" cy="246221"/>
          </a:xfrm>
          <a:prstGeom prst="rect">
            <a:avLst/>
          </a:prstGeom>
          <a:noFill/>
          <a:ln>
            <a:noFill/>
          </a:ln>
        </p:spPr>
        <p:txBody>
          <a:bodyPr wrap="square" rtlCol="0" anchor="ctr" anchorCtr="0">
            <a:noAutofit/>
          </a:bodyPr>
          <a:lstStyle/>
          <a:p>
            <a:pPr algn="ctr"/>
            <a:fld id="{09848EAD-0F7B-4937-B01B-BB4372B1E0EA}" type="slidenum">
              <a:rPr lang="en-US" sz="1000" smtClean="0">
                <a:solidFill>
                  <a:schemeClr val="tx2"/>
                </a:solidFill>
              </a:rPr>
              <a:pPr algn="ctr"/>
              <a:t>‹#›</a:t>
            </a:fld>
            <a:endParaRPr lang="en-US" sz="1000" dirty="0">
              <a:solidFill>
                <a:schemeClr val="tx2"/>
              </a:solidFill>
            </a:endParaRPr>
          </a:p>
        </p:txBody>
      </p:sp>
      <p:cxnSp>
        <p:nvCxnSpPr>
          <p:cNvPr id="13" name="Straight Connector 12"/>
          <p:cNvCxnSpPr/>
          <p:nvPr userDrawn="1"/>
        </p:nvCxnSpPr>
        <p:spPr>
          <a:xfrm>
            <a:off x="1538869" y="6701882"/>
            <a:ext cx="9614405"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237144" y="6599832"/>
            <a:ext cx="830889" cy="198162"/>
          </a:xfrm>
          <a:prstGeom prst="rect">
            <a:avLst/>
          </a:prstGeom>
        </p:spPr>
      </p:pic>
    </p:spTree>
    <p:extLst>
      <p:ext uri="{BB962C8B-B14F-4D97-AF65-F5344CB8AC3E}">
        <p14:creationId xmlns:p14="http://schemas.microsoft.com/office/powerpoint/2010/main" val="2451506637"/>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 id="2147483803" r:id="rId14"/>
    <p:sldLayoutId id="2147483804" r:id="rId15"/>
    <p:sldLayoutId id="2147483805" r:id="rId16"/>
    <p:sldLayoutId id="2147483806" r:id="rId17"/>
    <p:sldLayoutId id="2147483807" r:id="rId18"/>
    <p:sldLayoutId id="2147483808" r:id="rId19"/>
    <p:sldLayoutId id="2147483809" r:id="rId20"/>
    <p:sldLayoutId id="2147483810" r:id="rId21"/>
    <p:sldLayoutId id="2147483811" r:id="rId22"/>
    <p:sldLayoutId id="2147483812" r:id="rId23"/>
    <p:sldLayoutId id="2147483813" r:id="rId24"/>
    <p:sldLayoutId id="2147483814" r:id="rId25"/>
    <p:sldLayoutId id="2147483815" r:id="rId26"/>
    <p:sldLayoutId id="2147483816" r:id="rId27"/>
    <p:sldLayoutId id="2147483817" r:id="rId28"/>
    <p:sldLayoutId id="2147483819"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10000"/>
        </a:lnSpc>
        <a:spcBef>
          <a:spcPct val="0"/>
        </a:spcBef>
        <a:buNone/>
        <a:defRPr sz="3200" b="0" kern="1200">
          <a:solidFill>
            <a:schemeClr val="accent1"/>
          </a:solidFill>
          <a:latin typeface="+mj-lt"/>
          <a:ea typeface="+mj-ea"/>
          <a:cs typeface="+mj-cs"/>
        </a:defRPr>
      </a:lvl1pPr>
    </p:titleStyle>
    <p:bodyStyle>
      <a:lvl1pPr marL="228600" indent="-228600" algn="l" defTabSz="914400" rtl="0" eaLnBrk="1" latinLnBrk="0" hangingPunct="1">
        <a:lnSpc>
          <a:spcPct val="110000"/>
        </a:lnSpc>
        <a:spcBef>
          <a:spcPts val="9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10000"/>
        </a:lnSpc>
        <a:spcBef>
          <a:spcPts val="9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9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9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9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7" descr="Screen shot 2013-02-04 at 12.56.36 PM.png">
            <a:extLst>
              <a:ext uri="{FF2B5EF4-FFF2-40B4-BE49-F238E27FC236}">
                <a16:creationId xmlns:a16="http://schemas.microsoft.com/office/drawing/2014/main" id="{C20E7CF6-8760-457B-94B0-DD4A9546752F}"/>
              </a:ext>
            </a:extLst>
          </p:cNvPr>
          <p:cNvPicPr>
            <a:picLocks noChangeAspect="1"/>
          </p:cNvPicPr>
          <p:nvPr userDrawn="1"/>
        </p:nvPicPr>
        <p:blipFill>
          <a:blip r:embed="rId14">
            <a:extLst>
              <a:ext uri="{28A0092B-C50C-407E-A947-70E740481C1C}">
                <a14:useLocalDpi xmlns:a14="http://schemas.microsoft.com/office/drawing/2010/main" val="0"/>
              </a:ext>
            </a:extLst>
          </a:blip>
          <a:srcRect l="7448" r="8180" b="40030"/>
          <a:stretch>
            <a:fillRect/>
          </a:stretch>
        </p:blipFill>
        <p:spPr bwMode="auto">
          <a:xfrm>
            <a:off x="0" y="6270625"/>
            <a:ext cx="1219200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8" descr="EBSCO_PMS294.png">
            <a:extLst>
              <a:ext uri="{FF2B5EF4-FFF2-40B4-BE49-F238E27FC236}">
                <a16:creationId xmlns:a16="http://schemas.microsoft.com/office/drawing/2014/main" id="{9E365E2E-DF71-4407-8A6D-1F2AFC0E7294}"/>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34951" y="6513513"/>
            <a:ext cx="844549"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TextBox 9">
            <a:extLst>
              <a:ext uri="{FF2B5EF4-FFF2-40B4-BE49-F238E27FC236}">
                <a16:creationId xmlns:a16="http://schemas.microsoft.com/office/drawing/2014/main" id="{A27FA34A-94AA-4921-9167-479B44137061}"/>
              </a:ext>
            </a:extLst>
          </p:cNvPr>
          <p:cNvSpPr txBox="1">
            <a:spLocks noChangeArrowheads="1"/>
          </p:cNvSpPr>
          <p:nvPr userDrawn="1"/>
        </p:nvSpPr>
        <p:spPr bwMode="auto">
          <a:xfrm>
            <a:off x="1079500" y="6470651"/>
            <a:ext cx="1217769" cy="276999"/>
          </a:xfrm>
          <a:prstGeom prst="rect">
            <a:avLst/>
          </a:prstGeom>
          <a:noFill/>
          <a:ln>
            <a:noFill/>
          </a:ln>
        </p:spPr>
        <p:txBody>
          <a:bodyPr wrap="none">
            <a:spAutoFit/>
          </a:bodyPr>
          <a:lstStyle>
            <a:lvl1pPr defTabSz="457200">
              <a:defRPr>
                <a:solidFill>
                  <a:schemeClr val="tx1"/>
                </a:solidFill>
                <a:latin typeface="Times New Roman" pitchFamily="18" charset="0"/>
              </a:defRPr>
            </a:lvl1pPr>
            <a:lvl2pPr marL="742950" indent="-285750" defTabSz="457200">
              <a:defRPr>
                <a:solidFill>
                  <a:schemeClr val="tx1"/>
                </a:solidFill>
                <a:latin typeface="Times New Roman" pitchFamily="18" charset="0"/>
              </a:defRPr>
            </a:lvl2pPr>
            <a:lvl3pPr marL="1143000" indent="-228600" defTabSz="457200">
              <a:defRPr>
                <a:solidFill>
                  <a:schemeClr val="tx1"/>
                </a:solidFill>
                <a:latin typeface="Times New Roman" pitchFamily="18" charset="0"/>
              </a:defRPr>
            </a:lvl3pPr>
            <a:lvl4pPr marL="1600200" indent="-228600" defTabSz="457200">
              <a:defRPr>
                <a:solidFill>
                  <a:schemeClr val="tx1"/>
                </a:solidFill>
                <a:latin typeface="Times New Roman" pitchFamily="18" charset="0"/>
              </a:defRPr>
            </a:lvl4pPr>
            <a:lvl5pPr marL="2057400" indent="-228600" defTabSz="457200">
              <a:defRPr>
                <a:solidFill>
                  <a:schemeClr val="tx1"/>
                </a:solidFill>
                <a:latin typeface="Times New Roman" pitchFamily="18" charset="0"/>
              </a:defRPr>
            </a:lvl5pPr>
            <a:lvl6pPr marL="2514600" indent="-228600" defTabSz="457200" fontAlgn="base">
              <a:spcBef>
                <a:spcPct val="0"/>
              </a:spcBef>
              <a:spcAft>
                <a:spcPct val="0"/>
              </a:spcAft>
              <a:defRPr>
                <a:solidFill>
                  <a:schemeClr val="tx1"/>
                </a:solidFill>
                <a:latin typeface="Times New Roman" pitchFamily="18" charset="0"/>
              </a:defRPr>
            </a:lvl6pPr>
            <a:lvl7pPr marL="2971800" indent="-228600" defTabSz="457200" fontAlgn="base">
              <a:spcBef>
                <a:spcPct val="0"/>
              </a:spcBef>
              <a:spcAft>
                <a:spcPct val="0"/>
              </a:spcAft>
              <a:defRPr>
                <a:solidFill>
                  <a:schemeClr val="tx1"/>
                </a:solidFill>
                <a:latin typeface="Times New Roman" pitchFamily="18" charset="0"/>
              </a:defRPr>
            </a:lvl7pPr>
            <a:lvl8pPr marL="3429000" indent="-228600" defTabSz="457200" fontAlgn="base">
              <a:spcBef>
                <a:spcPct val="0"/>
              </a:spcBef>
              <a:spcAft>
                <a:spcPct val="0"/>
              </a:spcAft>
              <a:defRPr>
                <a:solidFill>
                  <a:schemeClr val="tx1"/>
                </a:solidFill>
                <a:latin typeface="Times New Roman" pitchFamily="18" charset="0"/>
              </a:defRPr>
            </a:lvl8pPr>
            <a:lvl9pPr marL="3886200" indent="-228600" defTabSz="457200" fontAlgn="base">
              <a:spcBef>
                <a:spcPct val="0"/>
              </a:spcBef>
              <a:spcAft>
                <a:spcPct val="0"/>
              </a:spcAft>
              <a:defRPr>
                <a:solidFill>
                  <a:schemeClr val="tx1"/>
                </a:solidFill>
                <a:latin typeface="Times New Roman" pitchFamily="18" charset="0"/>
              </a:defRPr>
            </a:lvl9pPr>
          </a:lstStyle>
          <a:p>
            <a:pPr eaLnBrk="1" hangingPunct="1">
              <a:defRPr/>
            </a:pPr>
            <a:r>
              <a:rPr lang="en-US" altLang="zh-CN" sz="1200" baseline="0">
                <a:solidFill>
                  <a:srgbClr val="376092"/>
                </a:solidFill>
                <a:latin typeface="Calibri" pitchFamily="34" charset="0"/>
                <a:cs typeface="+mn-cs"/>
              </a:rPr>
              <a:t>www.ebsco.com</a:t>
            </a:r>
          </a:p>
        </p:txBody>
      </p:sp>
      <p:pic>
        <p:nvPicPr>
          <p:cNvPr id="4101" name="Picture 10" descr="Screen shot 2013-02-04 at 12.56.36 PM.png">
            <a:extLst>
              <a:ext uri="{FF2B5EF4-FFF2-40B4-BE49-F238E27FC236}">
                <a16:creationId xmlns:a16="http://schemas.microsoft.com/office/drawing/2014/main" id="{AA95671E-503B-447D-BF81-325F7FE6AEF8}"/>
              </a:ext>
            </a:extLst>
          </p:cNvPr>
          <p:cNvPicPr>
            <a:picLocks noChangeAspect="1"/>
          </p:cNvPicPr>
          <p:nvPr userDrawn="1"/>
        </p:nvPicPr>
        <p:blipFill>
          <a:blip r:embed="rId16">
            <a:extLst>
              <a:ext uri="{28A0092B-C50C-407E-A947-70E740481C1C}">
                <a14:useLocalDpi xmlns:a14="http://schemas.microsoft.com/office/drawing/2010/main" val="0"/>
              </a:ext>
            </a:extLst>
          </a:blip>
          <a:srcRect l="7448" r="8180"/>
          <a:stretch>
            <a:fillRect/>
          </a:stretch>
        </p:blipFill>
        <p:spPr bwMode="auto">
          <a:xfrm>
            <a:off x="0" y="0"/>
            <a:ext cx="121920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6319036"/>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 id="2147483836" r:id="rId12"/>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98542CCA-D443-4A80-9C13-1940F7BC4D2B}"/>
              </a:ext>
            </a:extLst>
          </p:cNvPr>
          <p:cNvSpPr>
            <a:spLocks noGrp="1" noChangeArrowheads="1"/>
          </p:cNvSpPr>
          <p:nvPr>
            <p:ph type="title"/>
          </p:nvPr>
        </p:nvSpPr>
        <p:spPr bwMode="auto">
          <a:xfrm>
            <a:off x="0" y="1219200"/>
            <a:ext cx="1219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bodyPr>
          <a:lstStyle/>
          <a:p>
            <a:pPr lvl="0"/>
            <a:r>
              <a:rPr lang="en-US" altLang="zh-CN"/>
              <a:t>Click to edit Master title style</a:t>
            </a:r>
          </a:p>
        </p:txBody>
      </p:sp>
      <p:pic>
        <p:nvPicPr>
          <p:cNvPr id="3075" name="Picture 6" descr="Screen shot 2013-02-04 at 12.56.36 PM.png">
            <a:extLst>
              <a:ext uri="{FF2B5EF4-FFF2-40B4-BE49-F238E27FC236}">
                <a16:creationId xmlns:a16="http://schemas.microsoft.com/office/drawing/2014/main" id="{E6BC639B-77E7-4C99-A0F0-324BBF920425}"/>
              </a:ext>
            </a:extLst>
          </p:cNvPr>
          <p:cNvPicPr>
            <a:picLocks noChangeAspect="1"/>
          </p:cNvPicPr>
          <p:nvPr userDrawn="1"/>
        </p:nvPicPr>
        <p:blipFill>
          <a:blip r:embed="rId9">
            <a:extLst>
              <a:ext uri="{28A0092B-C50C-407E-A947-70E740481C1C}">
                <a14:useLocalDpi xmlns:a14="http://schemas.microsoft.com/office/drawing/2010/main" val="0"/>
              </a:ext>
            </a:extLst>
          </a:blip>
          <a:srcRect l="7448" r="8180" b="40030"/>
          <a:stretch>
            <a:fillRect/>
          </a:stretch>
        </p:blipFill>
        <p:spPr bwMode="auto">
          <a:xfrm>
            <a:off x="0" y="6270625"/>
            <a:ext cx="1219200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7" descr="EBSCO_PMS294.png">
            <a:extLst>
              <a:ext uri="{FF2B5EF4-FFF2-40B4-BE49-F238E27FC236}">
                <a16:creationId xmlns:a16="http://schemas.microsoft.com/office/drawing/2014/main" id="{D4C11CAA-0CCD-4930-A4F0-D500968360F2}"/>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234951" y="6513513"/>
            <a:ext cx="844549"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extBox 8">
            <a:extLst>
              <a:ext uri="{FF2B5EF4-FFF2-40B4-BE49-F238E27FC236}">
                <a16:creationId xmlns:a16="http://schemas.microsoft.com/office/drawing/2014/main" id="{9C1B5A3A-8449-43BD-B2F0-7140AF1DED30}"/>
              </a:ext>
            </a:extLst>
          </p:cNvPr>
          <p:cNvSpPr txBox="1">
            <a:spLocks noChangeArrowheads="1"/>
          </p:cNvSpPr>
          <p:nvPr userDrawn="1"/>
        </p:nvSpPr>
        <p:spPr bwMode="auto">
          <a:xfrm>
            <a:off x="1079500" y="6470651"/>
            <a:ext cx="1200585" cy="276999"/>
          </a:xfrm>
          <a:prstGeom prst="rect">
            <a:avLst/>
          </a:prstGeom>
          <a:noFill/>
          <a:ln>
            <a:noFill/>
          </a:ln>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eaLnBrk="1" hangingPunct="1">
              <a:defRPr/>
            </a:pPr>
            <a:r>
              <a:rPr lang="en-US" altLang="zh-CN" sz="1200" baseline="0">
                <a:solidFill>
                  <a:srgbClr val="376092"/>
                </a:solidFill>
                <a:ea typeface="宋体" pitchFamily="2" charset="-122"/>
                <a:cs typeface="+mn-cs"/>
              </a:rPr>
              <a:t>www.ebsco.com</a:t>
            </a:r>
          </a:p>
        </p:txBody>
      </p:sp>
    </p:spTree>
    <p:extLst>
      <p:ext uri="{BB962C8B-B14F-4D97-AF65-F5344CB8AC3E}">
        <p14:creationId xmlns:p14="http://schemas.microsoft.com/office/powerpoint/2010/main" val="3580290353"/>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Lst>
  <p:transition>
    <p:fade/>
  </p:transition>
  <p:txStyles>
    <p:titleStyle>
      <a:lvl1pPr algn="ctr" rtl="0" eaLnBrk="0" fontAlgn="base" hangingPunct="0">
        <a:spcBef>
          <a:spcPct val="0"/>
        </a:spcBef>
        <a:spcAft>
          <a:spcPct val="0"/>
        </a:spcAft>
        <a:defRPr sz="3600">
          <a:solidFill>
            <a:srgbClr val="376092"/>
          </a:solidFill>
          <a:latin typeface="Georgia" pitchFamily="18" charset="0"/>
          <a:ea typeface="+mj-ea"/>
          <a:cs typeface="+mj-cs"/>
        </a:defRPr>
      </a:lvl1pPr>
      <a:lvl2pPr algn="ctr" rtl="0" eaLnBrk="0" fontAlgn="base" hangingPunct="0">
        <a:spcBef>
          <a:spcPct val="0"/>
        </a:spcBef>
        <a:spcAft>
          <a:spcPct val="0"/>
        </a:spcAft>
        <a:defRPr sz="3600">
          <a:solidFill>
            <a:srgbClr val="376092"/>
          </a:solidFill>
          <a:latin typeface="Georgia" pitchFamily="18" charset="0"/>
        </a:defRPr>
      </a:lvl2pPr>
      <a:lvl3pPr algn="ctr" rtl="0" eaLnBrk="0" fontAlgn="base" hangingPunct="0">
        <a:spcBef>
          <a:spcPct val="0"/>
        </a:spcBef>
        <a:spcAft>
          <a:spcPct val="0"/>
        </a:spcAft>
        <a:defRPr sz="3600">
          <a:solidFill>
            <a:srgbClr val="376092"/>
          </a:solidFill>
          <a:latin typeface="Georgia" pitchFamily="18" charset="0"/>
        </a:defRPr>
      </a:lvl3pPr>
      <a:lvl4pPr algn="ctr" rtl="0" eaLnBrk="0" fontAlgn="base" hangingPunct="0">
        <a:spcBef>
          <a:spcPct val="0"/>
        </a:spcBef>
        <a:spcAft>
          <a:spcPct val="0"/>
        </a:spcAft>
        <a:defRPr sz="3600">
          <a:solidFill>
            <a:srgbClr val="376092"/>
          </a:solidFill>
          <a:latin typeface="Georgia" pitchFamily="18" charset="0"/>
        </a:defRPr>
      </a:lvl4pPr>
      <a:lvl5pPr algn="ctr" rtl="0" eaLnBrk="0" fontAlgn="base" hangingPunct="0">
        <a:spcBef>
          <a:spcPct val="0"/>
        </a:spcBef>
        <a:spcAft>
          <a:spcPct val="0"/>
        </a:spcAft>
        <a:defRPr sz="3600">
          <a:solidFill>
            <a:srgbClr val="376092"/>
          </a:solidFill>
          <a:latin typeface="Georgia" pitchFamily="18" charset="0"/>
        </a:defRPr>
      </a:lvl5pPr>
      <a:lvl6pPr marL="457200" algn="ctr" rtl="0" fontAlgn="base">
        <a:spcBef>
          <a:spcPct val="0"/>
        </a:spcBef>
        <a:spcAft>
          <a:spcPct val="0"/>
        </a:spcAft>
        <a:defRPr sz="2100" b="1">
          <a:solidFill>
            <a:schemeClr val="tx2"/>
          </a:solidFill>
          <a:latin typeface="Arial" charset="0"/>
        </a:defRPr>
      </a:lvl6pPr>
      <a:lvl7pPr marL="914400" algn="ctr" rtl="0" fontAlgn="base">
        <a:spcBef>
          <a:spcPct val="0"/>
        </a:spcBef>
        <a:spcAft>
          <a:spcPct val="0"/>
        </a:spcAft>
        <a:defRPr sz="2100" b="1">
          <a:solidFill>
            <a:schemeClr val="tx2"/>
          </a:solidFill>
          <a:latin typeface="Arial" charset="0"/>
        </a:defRPr>
      </a:lvl7pPr>
      <a:lvl8pPr marL="1371600" algn="ctr" rtl="0" fontAlgn="base">
        <a:spcBef>
          <a:spcPct val="0"/>
        </a:spcBef>
        <a:spcAft>
          <a:spcPct val="0"/>
        </a:spcAft>
        <a:defRPr sz="2100" b="1">
          <a:solidFill>
            <a:schemeClr val="tx2"/>
          </a:solidFill>
          <a:latin typeface="Arial" charset="0"/>
        </a:defRPr>
      </a:lvl8pPr>
      <a:lvl9pPr marL="1828800" algn="ctr" rtl="0" fontAlgn="base">
        <a:spcBef>
          <a:spcPct val="0"/>
        </a:spcBef>
        <a:spcAft>
          <a:spcPct val="0"/>
        </a:spcAft>
        <a:defRPr sz="2100" b="1">
          <a:solidFill>
            <a:schemeClr val="tx2"/>
          </a:solidFill>
          <a:latin typeface="Arial" charset="0"/>
        </a:defRPr>
      </a:lvl9pPr>
    </p:titleStyle>
    <p:bodyStyle>
      <a:lvl1pPr marL="176213" indent="-176213" algn="l" rtl="0" eaLnBrk="0" fontAlgn="base" hangingPunct="0">
        <a:spcBef>
          <a:spcPct val="20000"/>
        </a:spcBef>
        <a:spcAft>
          <a:spcPct val="0"/>
        </a:spcAft>
        <a:buChar char="•"/>
        <a:defRPr sz="2200">
          <a:solidFill>
            <a:schemeClr val="tx1"/>
          </a:solidFill>
          <a:latin typeface="+mn-lt"/>
          <a:ea typeface="+mn-ea"/>
          <a:cs typeface="+mn-cs"/>
        </a:defRPr>
      </a:lvl1pPr>
      <a:lvl2pPr marL="681038" indent="-223838" algn="l" rtl="0" eaLnBrk="0" fontAlgn="base" hangingPunct="0">
        <a:spcBef>
          <a:spcPct val="20000"/>
        </a:spcBef>
        <a:spcAft>
          <a:spcPct val="0"/>
        </a:spcAft>
        <a:buChar char="–"/>
        <a:defRPr sz="2000">
          <a:solidFill>
            <a:schemeClr val="tx1"/>
          </a:solidFill>
          <a:latin typeface="+mn-lt"/>
        </a:defRPr>
      </a:lvl2pPr>
      <a:lvl3pPr marL="1089025" indent="-174625"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00250" indent="-171450" algn="l" rtl="0" eaLnBrk="0" fontAlgn="base" hangingPunct="0">
        <a:spcBef>
          <a:spcPct val="20000"/>
        </a:spcBef>
        <a:spcAft>
          <a:spcPct val="0"/>
        </a:spcAft>
        <a:buChar char="»"/>
        <a:defRPr sz="2000">
          <a:solidFill>
            <a:schemeClr val="tx1"/>
          </a:solidFill>
          <a:latin typeface="+mn-lt"/>
        </a:defRPr>
      </a:lvl5pPr>
      <a:lvl6pPr marL="2457450" indent="-171450" algn="l" rtl="0" fontAlgn="base">
        <a:spcBef>
          <a:spcPct val="20000"/>
        </a:spcBef>
        <a:spcAft>
          <a:spcPct val="0"/>
        </a:spcAft>
        <a:buChar char="»"/>
        <a:defRPr sz="2000">
          <a:solidFill>
            <a:schemeClr val="tx1"/>
          </a:solidFill>
          <a:latin typeface="+mn-lt"/>
        </a:defRPr>
      </a:lvl6pPr>
      <a:lvl7pPr marL="2914650" indent="-171450" algn="l" rtl="0" fontAlgn="base">
        <a:spcBef>
          <a:spcPct val="20000"/>
        </a:spcBef>
        <a:spcAft>
          <a:spcPct val="0"/>
        </a:spcAft>
        <a:buChar char="»"/>
        <a:defRPr sz="2000">
          <a:solidFill>
            <a:schemeClr val="tx1"/>
          </a:solidFill>
          <a:latin typeface="+mn-lt"/>
        </a:defRPr>
      </a:lvl7pPr>
      <a:lvl8pPr marL="3371850" indent="-171450" algn="l" rtl="0" fontAlgn="base">
        <a:spcBef>
          <a:spcPct val="20000"/>
        </a:spcBef>
        <a:spcAft>
          <a:spcPct val="0"/>
        </a:spcAft>
        <a:buChar char="»"/>
        <a:defRPr sz="2000">
          <a:solidFill>
            <a:schemeClr val="tx1"/>
          </a:solidFill>
          <a:latin typeface="+mn-lt"/>
        </a:defRPr>
      </a:lvl8pPr>
      <a:lvl9pPr marL="3829050" indent="-17145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Title Placeholder 1">
            <a:extLst>
              <a:ext uri="{FF2B5EF4-FFF2-40B4-BE49-F238E27FC236}">
                <a16:creationId xmlns:a16="http://schemas.microsoft.com/office/drawing/2014/main" id="{13621ECA-E751-4A52-8C53-546C08025107}"/>
              </a:ext>
            </a:extLst>
          </p:cNvPr>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endParaRPr lang="zh-CN" altLang="en-US"/>
          </a:p>
        </p:txBody>
      </p:sp>
      <p:sp>
        <p:nvSpPr>
          <p:cNvPr id="16387" name="Text Placeholder 2">
            <a:extLst>
              <a:ext uri="{FF2B5EF4-FFF2-40B4-BE49-F238E27FC236}">
                <a16:creationId xmlns:a16="http://schemas.microsoft.com/office/drawing/2014/main" id="{99A359D5-DA8F-444E-AC8A-7A4E6F0430D7}"/>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a:extLst>
              <a:ext uri="{FF2B5EF4-FFF2-40B4-BE49-F238E27FC236}">
                <a16:creationId xmlns:a16="http://schemas.microsoft.com/office/drawing/2014/main" id="{2485B70B-D549-410E-9925-28C4FFD8A428}"/>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6FD24AD1-A931-4EBA-A0D3-E0A9304C55ED}" type="datetimeFigureOut">
              <a:rPr lang="zh-CN" altLang="en-US"/>
              <a:pPr>
                <a:defRPr/>
              </a:pPr>
              <a:t>2023/6/16</a:t>
            </a:fld>
            <a:endParaRPr lang="zh-CN" altLang="en-US"/>
          </a:p>
        </p:txBody>
      </p:sp>
      <p:sp>
        <p:nvSpPr>
          <p:cNvPr id="5" name="Footer Placeholder 4">
            <a:extLst>
              <a:ext uri="{FF2B5EF4-FFF2-40B4-BE49-F238E27FC236}">
                <a16:creationId xmlns:a16="http://schemas.microsoft.com/office/drawing/2014/main" id="{DE7FE4F0-F3E9-4FEF-87CB-A0A5BDBE299D}"/>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zh-CN" altLang="en-US"/>
          </a:p>
        </p:txBody>
      </p:sp>
      <p:sp>
        <p:nvSpPr>
          <p:cNvPr id="6" name="Slide Number Placeholder 5">
            <a:extLst>
              <a:ext uri="{FF2B5EF4-FFF2-40B4-BE49-F238E27FC236}">
                <a16:creationId xmlns:a16="http://schemas.microsoft.com/office/drawing/2014/main" id="{CF1858A3-5AD3-4A1B-950E-645A44B6C0E3}"/>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0733636C-2B9C-4421-A5DA-75DEDF789B62}" type="slidenum">
              <a:rPr lang="zh-CN" altLang="en-US"/>
              <a:pPr>
                <a:defRPr/>
              </a:pPr>
              <a:t>‹#›</a:t>
            </a:fld>
            <a:endParaRPr lang="zh-CN" altLang="en-US"/>
          </a:p>
        </p:txBody>
      </p:sp>
    </p:spTree>
    <p:extLst>
      <p:ext uri="{BB962C8B-B14F-4D97-AF65-F5344CB8AC3E}">
        <p14:creationId xmlns:p14="http://schemas.microsoft.com/office/powerpoint/2010/main" val="167291153"/>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 id="2147483858" r:id="rId13"/>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等线 Light" panose="02010600030101010101" pitchFamily="2" charset="-122"/>
        </a:defRPr>
      </a:lvl2pPr>
      <a:lvl3pPr algn="l" defTabSz="685800" rtl="0" eaLnBrk="0" fontAlgn="base" hangingPunct="0">
        <a:lnSpc>
          <a:spcPct val="90000"/>
        </a:lnSpc>
        <a:spcBef>
          <a:spcPct val="0"/>
        </a:spcBef>
        <a:spcAft>
          <a:spcPct val="0"/>
        </a:spcAft>
        <a:defRPr sz="3300">
          <a:solidFill>
            <a:schemeClr val="tx1"/>
          </a:solidFill>
          <a:latin typeface="等线 Light" panose="02010600030101010101" pitchFamily="2" charset="-122"/>
        </a:defRPr>
      </a:lvl3pPr>
      <a:lvl4pPr algn="l" defTabSz="685800" rtl="0" eaLnBrk="0" fontAlgn="base" hangingPunct="0">
        <a:lnSpc>
          <a:spcPct val="90000"/>
        </a:lnSpc>
        <a:spcBef>
          <a:spcPct val="0"/>
        </a:spcBef>
        <a:spcAft>
          <a:spcPct val="0"/>
        </a:spcAft>
        <a:defRPr sz="3300">
          <a:solidFill>
            <a:schemeClr val="tx1"/>
          </a:solidFill>
          <a:latin typeface="等线 Light" panose="02010600030101010101" pitchFamily="2" charset="-122"/>
        </a:defRPr>
      </a:lvl4pPr>
      <a:lvl5pPr algn="l" defTabSz="685800" rtl="0" eaLnBrk="0" fontAlgn="base" hangingPunct="0">
        <a:lnSpc>
          <a:spcPct val="90000"/>
        </a:lnSpc>
        <a:spcBef>
          <a:spcPct val="0"/>
        </a:spcBef>
        <a:spcAft>
          <a:spcPct val="0"/>
        </a:spcAft>
        <a:defRPr sz="3300">
          <a:solidFill>
            <a:schemeClr val="tx1"/>
          </a:solidFill>
          <a:latin typeface="等线 Light" panose="02010600030101010101" pitchFamily="2" charset="-122"/>
        </a:defRPr>
      </a:lvl5pPr>
      <a:lvl6pPr marL="457200" algn="l" defTabSz="685800" rtl="0" fontAlgn="base">
        <a:lnSpc>
          <a:spcPct val="90000"/>
        </a:lnSpc>
        <a:spcBef>
          <a:spcPct val="0"/>
        </a:spcBef>
        <a:spcAft>
          <a:spcPct val="0"/>
        </a:spcAft>
        <a:defRPr sz="3300">
          <a:solidFill>
            <a:schemeClr val="tx1"/>
          </a:solidFill>
          <a:latin typeface="等线 Light" panose="02010600030101010101" pitchFamily="2" charset="-122"/>
        </a:defRPr>
      </a:lvl6pPr>
      <a:lvl7pPr marL="914400" algn="l" defTabSz="685800" rtl="0" fontAlgn="base">
        <a:lnSpc>
          <a:spcPct val="90000"/>
        </a:lnSpc>
        <a:spcBef>
          <a:spcPct val="0"/>
        </a:spcBef>
        <a:spcAft>
          <a:spcPct val="0"/>
        </a:spcAft>
        <a:defRPr sz="3300">
          <a:solidFill>
            <a:schemeClr val="tx1"/>
          </a:solidFill>
          <a:latin typeface="等线 Light" panose="02010600030101010101" pitchFamily="2" charset="-122"/>
        </a:defRPr>
      </a:lvl7pPr>
      <a:lvl8pPr marL="1371600" algn="l" defTabSz="685800" rtl="0" fontAlgn="base">
        <a:lnSpc>
          <a:spcPct val="90000"/>
        </a:lnSpc>
        <a:spcBef>
          <a:spcPct val="0"/>
        </a:spcBef>
        <a:spcAft>
          <a:spcPct val="0"/>
        </a:spcAft>
        <a:defRPr sz="3300">
          <a:solidFill>
            <a:schemeClr val="tx1"/>
          </a:solidFill>
          <a:latin typeface="等线 Light" panose="02010600030101010101" pitchFamily="2" charset="-122"/>
        </a:defRPr>
      </a:lvl8pPr>
      <a:lvl9pPr marL="1828800" algn="l" defTabSz="685800" rtl="0" fontAlgn="base">
        <a:lnSpc>
          <a:spcPct val="90000"/>
        </a:lnSpc>
        <a:spcBef>
          <a:spcPct val="0"/>
        </a:spcBef>
        <a:spcAft>
          <a:spcPct val="0"/>
        </a:spcAft>
        <a:defRPr sz="3300">
          <a:solidFill>
            <a:schemeClr val="tx1"/>
          </a:solidFill>
          <a:latin typeface="等线 Light" panose="02010600030101010101" pitchFamily="2" charset="-122"/>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8.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68.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68.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68.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68.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68.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68.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6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8.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68.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8.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68.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8.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6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1.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61.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61.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61.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11.xml"/><Relationship Id="rId4" Type="http://schemas.openxmlformats.org/officeDocument/2006/relationships/image" Target="../media/image15.png"/></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161.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61.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61.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6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6.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14.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14.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18.xml"/></Relationships>
</file>

<file path=ppt/slides/_rels/slide38.xml.rels><?xml version="1.0" encoding="UTF-8" standalone="yes"?>
<Relationships xmlns="http://schemas.openxmlformats.org/package/2006/relationships"><Relationship Id="rId3" Type="http://schemas.openxmlformats.org/officeDocument/2006/relationships/hyperlink" Target="http://connect.ebsco.com/" TargetMode="External"/><Relationship Id="rId2" Type="http://schemas.openxmlformats.org/officeDocument/2006/relationships/hyperlink" Target="https://search.ebscohost.com/" TargetMode="External"/><Relationship Id="rId1" Type="http://schemas.openxmlformats.org/officeDocument/2006/relationships/slideLayout" Target="../slideLayouts/slideLayout114.xml"/><Relationship Id="rId5" Type="http://schemas.openxmlformats.org/officeDocument/2006/relationships/hyperlink" Target="https://ebsco-chinese.zoom.us/calendar/list?showType=2" TargetMode="External"/><Relationship Id="rId4" Type="http://schemas.openxmlformats.org/officeDocument/2006/relationships/hyperlink" Target="https://www.ebsco.com/"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help.ebsco.com/" TargetMode="External"/><Relationship Id="rId1" Type="http://schemas.openxmlformats.org/officeDocument/2006/relationships/slideLayout" Target="../slideLayouts/slideLayout16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jpg"/><Relationship Id="rId1" Type="http://schemas.openxmlformats.org/officeDocument/2006/relationships/slideLayout" Target="../slideLayouts/slideLayout116.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3200400" y="1981200"/>
            <a:ext cx="5943600" cy="0"/>
          </a:xfrm>
          <a:prstGeom prst="line">
            <a:avLst/>
          </a:prstGeom>
          <a:ln w="31750" cap="rnd" cmpd="sng">
            <a:solidFill>
              <a:srgbClr val="376092"/>
            </a:solidFill>
            <a:prstDash val="sysDot"/>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3200400" y="4191000"/>
            <a:ext cx="5943600" cy="0"/>
          </a:xfrm>
          <a:prstGeom prst="line">
            <a:avLst/>
          </a:prstGeom>
          <a:ln w="31750" cap="rnd" cmpd="sng">
            <a:solidFill>
              <a:srgbClr val="376092"/>
            </a:solidFill>
            <a:prstDash val="sysDot"/>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bwMode="auto">
          <a:xfrm>
            <a:off x="1600200" y="1395416"/>
            <a:ext cx="9144000" cy="3063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Times New Roman" panose="02020603050405020304" pitchFamily="18" charset="0"/>
                <a:ea typeface="宋体" panose="02010600030101010101" pitchFamily="2" charset="-122"/>
              </a:defRPr>
            </a:lvl1pPr>
            <a:lvl2pPr marL="742950" indent="-285750" defTabSz="457200">
              <a:defRPr>
                <a:solidFill>
                  <a:schemeClr val="tx1"/>
                </a:solidFill>
                <a:latin typeface="Times New Roman" panose="02020603050405020304" pitchFamily="18" charset="0"/>
                <a:ea typeface="宋体" panose="02010600030101010101" pitchFamily="2" charset="-122"/>
              </a:defRPr>
            </a:lvl2pPr>
            <a:lvl3pPr marL="1143000" indent="-228600" defTabSz="457200">
              <a:defRPr>
                <a:solidFill>
                  <a:schemeClr val="tx1"/>
                </a:solidFill>
                <a:latin typeface="Times New Roman" panose="02020603050405020304" pitchFamily="18" charset="0"/>
                <a:ea typeface="宋体" panose="02010600030101010101" pitchFamily="2" charset="-122"/>
              </a:defRPr>
            </a:lvl3pPr>
            <a:lvl4pPr marL="1600200" indent="-228600" defTabSz="457200">
              <a:defRPr>
                <a:solidFill>
                  <a:schemeClr val="tx1"/>
                </a:solidFill>
                <a:latin typeface="Times New Roman" panose="02020603050405020304" pitchFamily="18" charset="0"/>
                <a:ea typeface="宋体" panose="02010600030101010101" pitchFamily="2" charset="-122"/>
              </a:defRPr>
            </a:lvl4pPr>
            <a:lvl5pPr marL="2057400" indent="-228600" defTabSz="457200">
              <a:defRPr>
                <a:solidFill>
                  <a:schemeClr val="tx1"/>
                </a:solidFill>
                <a:latin typeface="Times New Roman" panose="02020603050405020304" pitchFamily="18"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9pPr>
          </a:lstStyle>
          <a:p>
            <a:pPr marL="0" marR="0" lvl="0" indent="0" algn="ctr" defTabSz="457200" rtl="0" eaLnBrk="1" fontAlgn="auto" latinLnBrk="0" hangingPunct="1">
              <a:lnSpc>
                <a:spcPct val="150000"/>
              </a:lnSpc>
              <a:spcBef>
                <a:spcPts val="0"/>
              </a:spcBef>
              <a:spcAft>
                <a:spcPts val="0"/>
              </a:spcAft>
              <a:buClrTx/>
              <a:buSzTx/>
              <a:buFontTx/>
              <a:buNone/>
              <a:tabLst/>
              <a:defRPr/>
            </a:pPr>
            <a:endParaRPr kumimoji="0" lang="en-US" altLang="zh-CN" sz="3600" b="0" i="1" u="none" strike="noStrike" kern="1200" cap="none" spc="0" normalizeH="0" baseline="0" noProof="0" dirty="0">
              <a:ln>
                <a:noFill/>
              </a:ln>
              <a:solidFill>
                <a:srgbClr val="376092"/>
              </a:solidFill>
              <a:effectLst/>
              <a:uLnTx/>
              <a:uFillTx/>
              <a:latin typeface="等线" panose="02010600030101010101" pitchFamily="2" charset="-122"/>
              <a:ea typeface="等线" panose="02010600030101010101" pitchFamily="2" charset="-122"/>
              <a:cs typeface="+mn-cs"/>
            </a:endParaRPr>
          </a:p>
          <a:p>
            <a:pPr marL="0" marR="0" lvl="0" indent="0" algn="ctr" defTabSz="457200" rtl="0" eaLnBrk="1" fontAlgn="auto" latinLnBrk="0" hangingPunct="1">
              <a:lnSpc>
                <a:spcPct val="150000"/>
              </a:lnSpc>
              <a:spcBef>
                <a:spcPts val="0"/>
              </a:spcBef>
              <a:spcAft>
                <a:spcPts val="0"/>
              </a:spcAft>
              <a:buClrTx/>
              <a:buSzTx/>
              <a:buFontTx/>
              <a:buNone/>
              <a:tabLst/>
              <a:defRPr/>
            </a:pPr>
            <a:r>
              <a:rPr lang="en-US" altLang="zh-CN" sz="3600" dirty="0">
                <a:solidFill>
                  <a:srgbClr val="000000"/>
                </a:solidFill>
                <a:latin typeface="等线" panose="02010600030101010101" pitchFamily="2" charset="-122"/>
                <a:ea typeface="等线" panose="02010600030101010101" pitchFamily="2" charset="-122"/>
              </a:rPr>
              <a:t>Academic Search Premier</a:t>
            </a:r>
          </a:p>
          <a:p>
            <a:pPr algn="ctr">
              <a:lnSpc>
                <a:spcPct val="150000"/>
              </a:lnSpc>
              <a:defRPr/>
            </a:pPr>
            <a:r>
              <a:rPr kumimoji="0" lang="en-US" altLang="zh-CN" sz="3600" b="0" i="0" u="none" strike="noStrike" kern="1200" cap="none" spc="0" normalizeH="0" baseline="0" noProof="0" dirty="0">
                <a:ln>
                  <a:noFill/>
                </a:ln>
                <a:solidFill>
                  <a:srgbClr val="000000"/>
                </a:solidFill>
                <a:effectLst/>
                <a:uLnTx/>
                <a:uFillTx/>
                <a:latin typeface="等线" panose="02010600030101010101" pitchFamily="2" charset="-122"/>
                <a:ea typeface="等线" panose="02010600030101010101" pitchFamily="2" charset="-122"/>
                <a:cs typeface="+mn-cs"/>
              </a:rPr>
              <a:t>Business Source </a:t>
            </a:r>
            <a:r>
              <a:rPr lang="en-US" altLang="zh-CN" sz="3600" dirty="0">
                <a:solidFill>
                  <a:srgbClr val="000000"/>
                </a:solidFill>
                <a:latin typeface="等线" panose="02010600030101010101" pitchFamily="2" charset="-122"/>
                <a:ea typeface="等线" panose="02010600030101010101" pitchFamily="2" charset="-122"/>
              </a:rPr>
              <a:t>Premier</a:t>
            </a:r>
          </a:p>
          <a:p>
            <a:pPr marL="0" marR="0" lvl="0" indent="0" algn="ctr" defTabSz="457200" rtl="0" eaLnBrk="1" fontAlgn="auto" latinLnBrk="0" hangingPunct="1">
              <a:lnSpc>
                <a:spcPct val="15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000000"/>
              </a:solidFill>
              <a:effectLst/>
              <a:uLnTx/>
              <a:uFillTx/>
              <a:latin typeface="等线" panose="02010600030101010101" pitchFamily="2" charset="-122"/>
              <a:ea typeface="等线" panose="02010600030101010101" pitchFamily="2" charset="-122"/>
              <a:cs typeface="+mn-cs"/>
            </a:endParaRPr>
          </a:p>
          <a:p>
            <a:pPr marL="0" marR="0" lvl="0" indent="0" algn="ctr" defTabSz="457200" rtl="0" eaLnBrk="1" fontAlgn="auto" latinLnBrk="0" hangingPunct="1">
              <a:lnSpc>
                <a:spcPct val="150000"/>
              </a:lnSpc>
              <a:spcBef>
                <a:spcPts val="0"/>
              </a:spcBef>
              <a:spcAft>
                <a:spcPts val="0"/>
              </a:spcAft>
              <a:buClrTx/>
              <a:buSzTx/>
              <a:buFontTx/>
              <a:buNone/>
              <a:tabLst/>
              <a:defRPr/>
            </a:pPr>
            <a:endParaRPr kumimoji="0" lang="zh-CN" altLang="en-US" sz="3600" b="0" i="0" u="none" strike="noStrike" kern="1200" cap="none" spc="0" normalizeH="0" baseline="0" noProof="0" dirty="0">
              <a:ln>
                <a:noFill/>
              </a:ln>
              <a:solidFill>
                <a:srgbClr val="000000"/>
              </a:solidFill>
              <a:effectLst/>
              <a:uLnTx/>
              <a:uFillTx/>
              <a:latin typeface="等线" panose="02010600030101010101" pitchFamily="2" charset="-122"/>
              <a:ea typeface="等线" panose="02010600030101010101" pitchFamily="2" charset="-122"/>
              <a:cs typeface="+mn-cs"/>
            </a:endParaRPr>
          </a:p>
        </p:txBody>
      </p:sp>
    </p:spTree>
    <p:extLst>
      <p:ext uri="{BB962C8B-B14F-4D97-AF65-F5344CB8AC3E}">
        <p14:creationId xmlns:p14="http://schemas.microsoft.com/office/powerpoint/2010/main" val="206370990"/>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itle 1">
            <a:extLst>
              <a:ext uri="{FF2B5EF4-FFF2-40B4-BE49-F238E27FC236}">
                <a16:creationId xmlns:a16="http://schemas.microsoft.com/office/drawing/2014/main" id="{F6920E46-0195-4D84-B7F2-A246CAF7458F}"/>
              </a:ext>
            </a:extLst>
          </p:cNvPr>
          <p:cNvSpPr>
            <a:spLocks noGrp="1" noChangeArrowheads="1"/>
          </p:cNvSpPr>
          <p:nvPr>
            <p:ph type="title"/>
          </p:nvPr>
        </p:nvSpPr>
        <p:spPr>
          <a:xfrm>
            <a:off x="1736726" y="579438"/>
            <a:ext cx="6646863" cy="747712"/>
          </a:xfrm>
        </p:spPr>
        <p:txBody>
          <a:bodyPr/>
          <a:lstStyle/>
          <a:p>
            <a:pPr eaLnBrk="1" hangingPunct="1"/>
            <a:r>
              <a:rPr lang="zh-CN" altLang="en-US" sz="2000" b="1">
                <a:latin typeface="Arial" panose="020B0604020202020204" pitchFamily="34" charset="0"/>
                <a:ea typeface="宋体" panose="02010600030101010101" pitchFamily="2" charset="-122"/>
              </a:rPr>
              <a:t>运算符</a:t>
            </a:r>
            <a:endParaRPr lang="en-AU" altLang="zh-CN" sz="2000" b="1">
              <a:latin typeface="Arial" panose="020B0604020202020204" pitchFamily="34" charset="0"/>
              <a:ea typeface="宋体" panose="02010600030101010101" pitchFamily="2" charset="-122"/>
            </a:endParaRPr>
          </a:p>
        </p:txBody>
      </p:sp>
      <p:sp>
        <p:nvSpPr>
          <p:cNvPr id="4" name="Content Placeholder 2">
            <a:extLst>
              <a:ext uri="{FF2B5EF4-FFF2-40B4-BE49-F238E27FC236}">
                <a16:creationId xmlns:a16="http://schemas.microsoft.com/office/drawing/2014/main" id="{D5753373-CE1A-4737-A79F-F07EA0509486}"/>
              </a:ext>
            </a:extLst>
          </p:cNvPr>
          <p:cNvSpPr txBox="1">
            <a:spLocks/>
          </p:cNvSpPr>
          <p:nvPr/>
        </p:nvSpPr>
        <p:spPr bwMode="auto">
          <a:xfrm>
            <a:off x="7608888" y="2041525"/>
            <a:ext cx="2786062" cy="3746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8932" tIns="14467" rIns="28932" bIns="14467"/>
          <a:lstStyle>
            <a:lvl1pPr marL="228600" indent="-228600" algn="l" defTabSz="914400" rtl="0" eaLnBrk="1" latinLnBrk="0" hangingPunct="1">
              <a:lnSpc>
                <a:spcPct val="110000"/>
              </a:lnSpc>
              <a:spcBef>
                <a:spcPts val="9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10000"/>
              </a:lnSpc>
              <a:spcBef>
                <a:spcPts val="9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9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9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9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685800" rtl="0" eaLnBrk="1" fontAlgn="auto" latinLnBrk="0" hangingPunct="1">
              <a:lnSpc>
                <a:spcPct val="150000"/>
              </a:lnSpc>
              <a:spcBef>
                <a:spcPts val="675"/>
              </a:spcBef>
              <a:spcAft>
                <a:spcPts val="0"/>
              </a:spcAft>
              <a:buClrTx/>
              <a:buSzTx/>
              <a:buFont typeface="Arial" panose="020B0604020202020204" pitchFamily="34" charset="0"/>
              <a:buNone/>
              <a:tabLst/>
              <a:defRPr/>
            </a:pPr>
            <a:endParaRPr kumimoji="0" lang="en-US" altLang="zh-CN" sz="1350" b="0" i="0" u="none" strike="noStrike" kern="1200" cap="none" spc="0" normalizeH="0" baseline="0" noProof="0" dirty="0">
              <a:ln>
                <a:noFill/>
              </a:ln>
              <a:solidFill>
                <a:srgbClr val="FF0000"/>
              </a:solidFill>
              <a:effectLst/>
              <a:uLnTx/>
              <a:uFillTx/>
              <a:latin typeface="等线" panose="020F0502020204030204"/>
              <a:ea typeface="宋体" panose="02010600030101010101" pitchFamily="2" charset="-122"/>
              <a:cs typeface="+mn-cs"/>
            </a:endParaRPr>
          </a:p>
        </p:txBody>
      </p:sp>
      <p:graphicFrame>
        <p:nvGraphicFramePr>
          <p:cNvPr id="5" name="Table 4">
            <a:extLst>
              <a:ext uri="{FF2B5EF4-FFF2-40B4-BE49-F238E27FC236}">
                <a16:creationId xmlns:a16="http://schemas.microsoft.com/office/drawing/2014/main" id="{881F3275-4B0D-4E6B-AD9B-5F45E232D448}"/>
              </a:ext>
            </a:extLst>
          </p:cNvPr>
          <p:cNvGraphicFramePr>
            <a:graphicFrameLocks noGrp="1"/>
          </p:cNvGraphicFramePr>
          <p:nvPr>
            <p:extLst>
              <p:ext uri="{D42A27DB-BD31-4B8C-83A1-F6EECF244321}">
                <p14:modId xmlns:p14="http://schemas.microsoft.com/office/powerpoint/2010/main" val="1274222385"/>
              </p:ext>
            </p:extLst>
          </p:nvPr>
        </p:nvGraphicFramePr>
        <p:xfrm>
          <a:off x="599440" y="1081089"/>
          <a:ext cx="11094719" cy="5624511"/>
        </p:xfrm>
        <a:graphic>
          <a:graphicData uri="http://schemas.openxmlformats.org/drawingml/2006/table">
            <a:tbl>
              <a:tblPr/>
              <a:tblGrid>
                <a:gridCol w="1381542">
                  <a:extLst>
                    <a:ext uri="{9D8B030D-6E8A-4147-A177-3AD203B41FA5}">
                      <a16:colId xmlns:a16="http://schemas.microsoft.com/office/drawing/2014/main" val="757696953"/>
                    </a:ext>
                  </a:extLst>
                </a:gridCol>
                <a:gridCol w="3972058">
                  <a:extLst>
                    <a:ext uri="{9D8B030D-6E8A-4147-A177-3AD203B41FA5}">
                      <a16:colId xmlns:a16="http://schemas.microsoft.com/office/drawing/2014/main" val="2963517728"/>
                    </a:ext>
                  </a:extLst>
                </a:gridCol>
                <a:gridCol w="3835822">
                  <a:extLst>
                    <a:ext uri="{9D8B030D-6E8A-4147-A177-3AD203B41FA5}">
                      <a16:colId xmlns:a16="http://schemas.microsoft.com/office/drawing/2014/main" val="3556845896"/>
                    </a:ext>
                  </a:extLst>
                </a:gridCol>
                <a:gridCol w="1905297">
                  <a:extLst>
                    <a:ext uri="{9D8B030D-6E8A-4147-A177-3AD203B41FA5}">
                      <a16:colId xmlns:a16="http://schemas.microsoft.com/office/drawing/2014/main" val="57595328"/>
                    </a:ext>
                  </a:extLst>
                </a:gridCol>
              </a:tblGrid>
              <a:tr h="342958">
                <a:tc>
                  <a:txBody>
                    <a:bodyPr/>
                    <a:lstStyle>
                      <a:lvl1pPr defTabSz="685800">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defTabSz="68580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defTabSz="6858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a:ln>
                            <a:noFill/>
                          </a:ln>
                          <a:solidFill>
                            <a:schemeClr val="bg1"/>
                          </a:solidFill>
                          <a:effectLst/>
                          <a:latin typeface="等线" panose="02010600030101010101" pitchFamily="2" charset="-122"/>
                          <a:ea typeface="等线" panose="02010600030101010101" pitchFamily="2" charset="-122"/>
                          <a:cs typeface="Arial" panose="020B0604020202020204" pitchFamily="34" charset="0"/>
                        </a:rPr>
                        <a:t>运算符</a:t>
                      </a: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defTabSz="68580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defTabSz="6858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a:ln>
                            <a:noFill/>
                          </a:ln>
                          <a:solidFill>
                            <a:schemeClr val="bg1"/>
                          </a:solidFill>
                          <a:effectLst/>
                          <a:latin typeface="等线" panose="02010600030101010101" pitchFamily="2" charset="-122"/>
                          <a:ea typeface="等线" panose="02010600030101010101" pitchFamily="2" charset="-122"/>
                          <a:cs typeface="Arial" panose="020B0604020202020204" pitchFamily="34" charset="0"/>
                        </a:rPr>
                        <a:t>说明</a:t>
                      </a: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defTabSz="68580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defTabSz="6858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a:ln>
                            <a:noFill/>
                          </a:ln>
                          <a:solidFill>
                            <a:schemeClr val="bg1"/>
                          </a:solidFill>
                          <a:effectLst/>
                          <a:latin typeface="等线" panose="02010600030101010101" pitchFamily="2" charset="-122"/>
                          <a:ea typeface="等线" panose="02010600030101010101" pitchFamily="2" charset="-122"/>
                          <a:cs typeface="Arial" panose="020B0604020202020204" pitchFamily="34" charset="0"/>
                        </a:rPr>
                        <a:t>示例</a:t>
                      </a: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defTabSz="68580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defTabSz="6858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a:ln>
                            <a:noFill/>
                          </a:ln>
                          <a:solidFill>
                            <a:schemeClr val="bg1"/>
                          </a:solidFill>
                          <a:effectLst/>
                          <a:latin typeface="等线" panose="02010600030101010101" pitchFamily="2" charset="-122"/>
                          <a:ea typeface="等线" panose="02010600030101010101" pitchFamily="2" charset="-122"/>
                          <a:cs typeface="Arial" panose="020B0604020202020204" pitchFamily="34" charset="0"/>
                        </a:rPr>
                        <a:t>备注</a:t>
                      </a: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3075789159"/>
                  </a:ext>
                </a:extLst>
              </a:tr>
              <a:tr h="891691">
                <a:tc>
                  <a:txBody>
                    <a:bodyPr/>
                    <a:lstStyle>
                      <a:lvl1pPr defTabSz="685800">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defTabSz="68580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defTabSz="6858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AND</a:t>
                      </a:r>
                      <a:endParaRPr kumimoji="0" lang="zh-CN" altLang="en-US" sz="1800" b="0" i="0"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lvl1pPr>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用于缩小检索范围，类似于“交集”概念</a:t>
                      </a:r>
                      <a:endParaRPr kumimoji="0" lang="en-US" altLang="zh-CN" sz="1800" b="0" i="0"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lvl1pPr>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1"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coffee </a:t>
                      </a:r>
                      <a:r>
                        <a:rPr kumimoji="0" lang="en-US" altLang="zh-CN" sz="1800" b="0" i="1" u="sng"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and</a:t>
                      </a:r>
                      <a:r>
                        <a:rPr kumimoji="0" lang="en-US" altLang="zh-CN" sz="1800" b="0" i="1"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 tea </a:t>
                      </a:r>
                      <a:r>
                        <a:rPr kumimoji="0" lang="zh-CN" altLang="en-US"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检索到的结果中既包含</a:t>
                      </a:r>
                      <a:r>
                        <a:rPr kumimoji="0" lang="en-US" altLang="zh-CN" sz="1800" b="0" i="1"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coffee</a:t>
                      </a:r>
                      <a:r>
                        <a:rPr kumimoji="0" lang="zh-CN" altLang="en-US" sz="1800" b="0" i="1"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 </a:t>
                      </a:r>
                      <a:r>
                        <a:rPr kumimoji="0" lang="zh-CN" altLang="en-US"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也包含</a:t>
                      </a:r>
                      <a:r>
                        <a:rPr kumimoji="0" lang="en-US" altLang="zh-CN" sz="1800" b="0" i="1"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tea</a:t>
                      </a:r>
                      <a:r>
                        <a:rPr kumimoji="0" lang="zh-CN" altLang="en-US" sz="1800" b="0" i="1"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a:t>
                      </a:r>
                      <a:endParaRPr kumimoji="0" lang="en-US" altLang="en-US"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rowSpan="3">
                  <a:txBody>
                    <a:bodyPr/>
                    <a:lstStyle>
                      <a:lvl1pPr>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a:ln>
                            <a:noFill/>
                          </a:ln>
                          <a:solidFill>
                            <a:schemeClr val="accent1"/>
                          </a:solidFill>
                          <a:effectLst/>
                          <a:latin typeface="等线" panose="02010600030101010101" pitchFamily="2" charset="-122"/>
                          <a:ea typeface="宋体" panose="02010600030101010101" pitchFamily="2" charset="-122"/>
                          <a:cs typeface="Arial" panose="020B0604020202020204" pitchFamily="34" charset="0"/>
                        </a:rPr>
                        <a:t>运算优先级：（）</a:t>
                      </a:r>
                      <a:r>
                        <a:rPr kumimoji="0" lang="en-US" altLang="zh-CN" sz="1800" b="0" i="0" u="none" strike="noStrike" cap="none" normalizeH="0" baseline="0">
                          <a:ln>
                            <a:noFill/>
                          </a:ln>
                          <a:solidFill>
                            <a:schemeClr val="accent1"/>
                          </a:solidFill>
                          <a:effectLst/>
                          <a:latin typeface="等线" panose="02010600030101010101" pitchFamily="2" charset="-122"/>
                          <a:ea typeface="宋体" panose="02010600030101010101" pitchFamily="2" charset="-122"/>
                          <a:cs typeface="Arial" panose="020B0604020202020204" pitchFamily="34" charset="0"/>
                        </a:rPr>
                        <a:t>&gt;not &gt;and &gt;or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extLst>
                  <a:ext uri="{0D108BD9-81ED-4DB2-BD59-A6C34878D82A}">
                    <a16:rowId xmlns:a16="http://schemas.microsoft.com/office/drawing/2014/main" val="2879027777"/>
                  </a:ext>
                </a:extLst>
              </a:tr>
              <a:tr h="1166057">
                <a:tc>
                  <a:txBody>
                    <a:bodyPr/>
                    <a:lstStyle>
                      <a:lvl1pPr defTabSz="685800">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defTabSz="68580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defTabSz="6858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OR</a:t>
                      </a:r>
                      <a:endParaRPr kumimoji="0" lang="zh-CN" altLang="en-US"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defTabSz="68580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defTabSz="6858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用于扩大检索范围，类似于“并集”概</a:t>
                      </a: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lvl1pPr>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1"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college </a:t>
                      </a:r>
                      <a:r>
                        <a:rPr kumimoji="0" lang="en-US" altLang="zh-CN" sz="1800" b="0" i="1" u="sng"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or</a:t>
                      </a:r>
                      <a:r>
                        <a:rPr kumimoji="0" lang="en-US" altLang="zh-CN" sz="1800" b="0" i="1"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 university  </a:t>
                      </a:r>
                      <a:r>
                        <a:rPr kumimoji="0" lang="zh-CN" altLang="en-US"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检索的结果中或者包含</a:t>
                      </a:r>
                      <a:r>
                        <a:rPr kumimoji="0" lang="en-US" altLang="zh-CN"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college </a:t>
                      </a:r>
                      <a:r>
                        <a:rPr kumimoji="0" lang="zh-CN" altLang="en-US"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，或者包含</a:t>
                      </a:r>
                      <a:r>
                        <a:rPr kumimoji="0" lang="en-US" altLang="zh-CN"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university</a:t>
                      </a:r>
                      <a:r>
                        <a:rPr kumimoji="0" lang="zh-CN" altLang="en-US"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a:t>
                      </a:r>
                      <a:endParaRPr kumimoji="0" lang="en-US" altLang="zh-CN"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vMerge="1">
                  <a:txBody>
                    <a:bodyPr/>
                    <a:lstStyle/>
                    <a:p>
                      <a:endParaRPr lang="zh-CN" altLang="en-US"/>
                    </a:p>
                  </a:txBody>
                  <a:tcPr/>
                </a:tc>
                <a:extLst>
                  <a:ext uri="{0D108BD9-81ED-4DB2-BD59-A6C34878D82A}">
                    <a16:rowId xmlns:a16="http://schemas.microsoft.com/office/drawing/2014/main" val="1241385595"/>
                  </a:ext>
                </a:extLst>
              </a:tr>
              <a:tr h="1166057">
                <a:tc>
                  <a:txBody>
                    <a:bodyPr/>
                    <a:lstStyle>
                      <a:lvl1pPr defTabSz="685800">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defTabSz="68580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defTabSz="6858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NOT</a:t>
                      </a:r>
                      <a:endParaRPr kumimoji="0" lang="zh-CN" altLang="en-US"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lvl1pPr>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用于排除检索结果中不需要的项，类似于“非”的概念</a:t>
                      </a:r>
                      <a:endParaRPr kumimoji="0" lang="en-US" altLang="zh-CN" sz="1800" b="0" i="0"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lvl1pPr>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1"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Cookies</a:t>
                      </a:r>
                      <a:r>
                        <a:rPr kumimoji="0" lang="en-US" altLang="zh-CN" sz="1800" b="0" i="1"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 </a:t>
                      </a:r>
                      <a:r>
                        <a:rPr kumimoji="0" lang="en-US" altLang="zh-CN" sz="1800" b="0" i="1" u="sng"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not</a:t>
                      </a:r>
                      <a:r>
                        <a:rPr kumimoji="0" lang="en-US" altLang="zh-CN" sz="1800" b="0" i="1"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 computer </a:t>
                      </a:r>
                      <a:r>
                        <a:rPr kumimoji="0" lang="zh-CN" altLang="en-US"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检索的结果只和</a:t>
                      </a:r>
                      <a:r>
                        <a:rPr kumimoji="0" lang="en-US" altLang="en-US" sz="1800" b="0" i="1"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Cookies</a:t>
                      </a:r>
                      <a:r>
                        <a:rPr kumimoji="0" lang="zh-CN" altLang="en-US"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相关，不包含</a:t>
                      </a:r>
                      <a:r>
                        <a:rPr kumimoji="0" lang="en-US" altLang="zh-CN" sz="1800" b="0" i="1"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computer </a:t>
                      </a:r>
                      <a:r>
                        <a:rPr kumimoji="0" lang="zh-CN" altLang="en-US"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a:t>
                      </a:r>
                      <a:endParaRPr kumimoji="0" lang="en-US" altLang="zh-CN"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vMerge="1">
                  <a:txBody>
                    <a:bodyPr/>
                    <a:lstStyle/>
                    <a:p>
                      <a:endParaRPr lang="zh-CN" altLang="en-US"/>
                    </a:p>
                  </a:txBody>
                  <a:tcPr/>
                </a:tc>
                <a:extLst>
                  <a:ext uri="{0D108BD9-81ED-4DB2-BD59-A6C34878D82A}">
                    <a16:rowId xmlns:a16="http://schemas.microsoft.com/office/drawing/2014/main" val="3404115720"/>
                  </a:ext>
                </a:extLst>
              </a:tr>
              <a:tr h="1166057">
                <a:tc>
                  <a:txBody>
                    <a:bodyPr/>
                    <a:lstStyle>
                      <a:lvl1pPr defTabSz="685800">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defTabSz="68580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defTabSz="6858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Near Operator (N) </a:t>
                      </a:r>
                      <a:endParaRPr kumimoji="0" lang="zh-CN" altLang="en-US"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defTabSz="68580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defTabSz="6858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6858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p>
                      <a:pPr marL="0" marR="0" lvl="0" indent="0" algn="l" defTabSz="6858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查找包含间隔指定数量字词的两个检索词（任意顺序） 的文档。两词顺序可以颠倒</a:t>
                      </a: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lvl1pPr>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1"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 tax N5 reform</a:t>
                      </a:r>
                      <a:endParaRPr kumimoji="0" lang="zh-CN" altLang="en-US" sz="1800" b="0" i="1"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defTabSz="68580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defTabSz="6858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6858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extLst>
                  <a:ext uri="{0D108BD9-81ED-4DB2-BD59-A6C34878D82A}">
                    <a16:rowId xmlns:a16="http://schemas.microsoft.com/office/drawing/2014/main" val="2412178522"/>
                  </a:ext>
                </a:extLst>
              </a:tr>
              <a:tr h="891691">
                <a:tc>
                  <a:txBody>
                    <a:bodyPr/>
                    <a:lstStyle>
                      <a:lvl1pPr defTabSz="685800">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defTabSz="68580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defTabSz="6858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chemeClr val="accent1"/>
                          </a:solidFill>
                          <a:effectLst/>
                          <a:latin typeface="Georgia" panose="02040502050405020303" pitchFamily="18" charset="0"/>
                          <a:ea typeface="等线" panose="02010600030101010101" pitchFamily="2" charset="-122"/>
                          <a:cs typeface="Arial" panose="020B0604020202020204" pitchFamily="34" charset="0"/>
                        </a:rPr>
                        <a:t>Within Operator (W) </a:t>
                      </a:r>
                      <a:endParaRPr kumimoji="0" lang="zh-CN" altLang="en-US"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lvl1pPr>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查找包含间隔指定数量字词的两个检索词（固定顺序） 的文档。两词顺序不能改变</a:t>
                      </a: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lvl1pPr>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1"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tax W8 reform</a:t>
                      </a:r>
                      <a:endParaRPr kumimoji="0" lang="zh-CN" altLang="en-US" sz="1800" b="0" i="1"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defTabSz="68580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defTabSz="6858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6858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extLst>
                  <a:ext uri="{0D108BD9-81ED-4DB2-BD59-A6C34878D82A}">
                    <a16:rowId xmlns:a16="http://schemas.microsoft.com/office/drawing/2014/main" val="1781398215"/>
                  </a:ext>
                </a:extLst>
              </a:tr>
            </a:tbl>
          </a:graphicData>
        </a:graphic>
      </p:graphicFrame>
      <p:sp>
        <p:nvSpPr>
          <p:cNvPr id="6" name="Rectangle 5">
            <a:extLst>
              <a:ext uri="{FF2B5EF4-FFF2-40B4-BE49-F238E27FC236}">
                <a16:creationId xmlns:a16="http://schemas.microsoft.com/office/drawing/2014/main" id="{F7FD80A5-3891-4715-BF94-AB6F74DF9A4F}"/>
              </a:ext>
            </a:extLst>
          </p:cNvPr>
          <p:cNvSpPr/>
          <p:nvPr/>
        </p:nvSpPr>
        <p:spPr>
          <a:xfrm>
            <a:off x="1676400" y="76200"/>
            <a:ext cx="3940502" cy="502702"/>
          </a:xfrm>
          <a:prstGeom prst="rect">
            <a:avLst/>
          </a:prstGeom>
          <a:noFill/>
        </p:spPr>
        <p:txBody>
          <a:bodyPr wrap="none">
            <a:spAutoFit/>
            <a:scene3d>
              <a:camera prst="orthographicFront"/>
              <a:lightRig rig="soft" dir="t">
                <a:rot lat="0" lon="0" rev="15600000"/>
              </a:lightRig>
            </a:scene3d>
            <a:sp3d extrusionH="57150" prstMaterial="softEdge">
              <a:bevelT w="25400" h="38100"/>
            </a:sp3d>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4000" b="0" i="0" u="none" strike="noStrike" kern="1200" cap="none" spc="0" normalizeH="0" baseline="-25000" noProof="0" dirty="0">
                <a:ln>
                  <a:noFill/>
                </a:ln>
                <a:solidFill>
                  <a:prstClr val="black"/>
                </a:solidFill>
                <a:effectLst/>
                <a:uLnTx/>
                <a:uFillTx/>
                <a:latin typeface="Times New Roman" panose="02020603050405020304" pitchFamily="18" charset="0"/>
                <a:ea typeface="等线" panose="02010600030101010101" pitchFamily="2" charset="-122"/>
                <a:cs typeface="Arial" panose="020B0604020202020204" pitchFamily="34" charset="0"/>
              </a:rPr>
              <a:t>高级检索</a:t>
            </a:r>
            <a:r>
              <a:rPr kumimoji="0" lang="en-US" altLang="zh-CN" sz="4000" b="0" i="0" u="none" strike="noStrike" kern="1200" cap="none" spc="0" normalizeH="0" baseline="-25000" noProof="0" dirty="0">
                <a:ln>
                  <a:noFill/>
                </a:ln>
                <a:solidFill>
                  <a:prstClr val="black"/>
                </a:solidFill>
                <a:effectLst/>
                <a:uLnTx/>
                <a:uFillTx/>
                <a:latin typeface="Times New Roman" panose="02020603050405020304" pitchFamily="18" charset="0"/>
                <a:ea typeface="等线" panose="02010600030101010101" pitchFamily="2" charset="-122"/>
                <a:cs typeface="Arial" panose="020B0604020202020204" pitchFamily="34" charset="0"/>
              </a:rPr>
              <a:t>——</a:t>
            </a:r>
            <a:r>
              <a:rPr kumimoji="0" lang="zh-CN" altLang="en-US" sz="4000" b="0" i="0" u="none" strike="noStrike" kern="1200" cap="none" spc="0" normalizeH="0" baseline="-25000" noProof="0" dirty="0">
                <a:ln>
                  <a:noFill/>
                </a:ln>
                <a:solidFill>
                  <a:prstClr val="black"/>
                </a:solidFill>
                <a:effectLst/>
                <a:uLnTx/>
                <a:uFillTx/>
                <a:latin typeface="Times New Roman" panose="02020603050405020304" pitchFamily="18" charset="0"/>
                <a:ea typeface="等线" panose="02010600030101010101" pitchFamily="2" charset="-122"/>
                <a:cs typeface="Arial" panose="020B0604020202020204" pitchFamily="34" charset="0"/>
              </a:rPr>
              <a:t>关键词检索</a:t>
            </a:r>
            <a:endParaRPr kumimoji="0" lang="en-US" altLang="zh-CN" sz="4000" b="0" i="0" u="none" strike="noStrike" kern="1200" cap="none" spc="0" normalizeH="0" baseline="-25000" noProof="0" dirty="0">
              <a:ln>
                <a:noFill/>
              </a:ln>
              <a:solidFill>
                <a:prstClr val="black"/>
              </a:solidFill>
              <a:effectLst/>
              <a:uLnTx/>
              <a:uFillTx/>
              <a:latin typeface="Times New Roman" panose="02020603050405020304" pitchFamily="18" charset="0"/>
              <a:ea typeface="等线" panose="02010600030101010101" pitchFamily="2" charset="-122"/>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1">
            <a:extLst>
              <a:ext uri="{FF2B5EF4-FFF2-40B4-BE49-F238E27FC236}">
                <a16:creationId xmlns:a16="http://schemas.microsoft.com/office/drawing/2014/main" id="{CC6B4E92-5DFC-4B22-AC64-7CCDD44AB3A4}"/>
              </a:ext>
            </a:extLst>
          </p:cNvPr>
          <p:cNvSpPr>
            <a:spLocks noGrp="1" noChangeArrowheads="1"/>
          </p:cNvSpPr>
          <p:nvPr>
            <p:ph type="title"/>
          </p:nvPr>
        </p:nvSpPr>
        <p:spPr>
          <a:xfrm>
            <a:off x="2209800" y="457200"/>
            <a:ext cx="6172200" cy="857250"/>
          </a:xfrm>
        </p:spPr>
        <p:txBody>
          <a:bodyPr/>
          <a:lstStyle/>
          <a:p>
            <a:pPr eaLnBrk="1" hangingPunct="1"/>
            <a:r>
              <a:rPr lang="zh-CN" altLang="en-US" sz="2000" b="1">
                <a:latin typeface="Arial" panose="020B0604020202020204" pitchFamily="34" charset="0"/>
                <a:ea typeface="宋体" panose="02010600030101010101" pitchFamily="2" charset="-122"/>
              </a:rPr>
              <a:t>通配符</a:t>
            </a:r>
            <a:endParaRPr lang="en-AU" altLang="zh-CN" sz="2000" b="1">
              <a:latin typeface="Arial" panose="020B0604020202020204" pitchFamily="34" charset="0"/>
              <a:ea typeface="宋体" panose="02010600030101010101" pitchFamily="2" charset="-122"/>
            </a:endParaRPr>
          </a:p>
        </p:txBody>
      </p:sp>
      <p:sp>
        <p:nvSpPr>
          <p:cNvPr id="166915" name="Content Placeholder 2">
            <a:extLst>
              <a:ext uri="{FF2B5EF4-FFF2-40B4-BE49-F238E27FC236}">
                <a16:creationId xmlns:a16="http://schemas.microsoft.com/office/drawing/2014/main" id="{8069395D-962D-4A6F-A83A-BBB6790969B6}"/>
              </a:ext>
            </a:extLst>
          </p:cNvPr>
          <p:cNvSpPr>
            <a:spLocks noGrp="1" noChangeArrowheads="1"/>
          </p:cNvSpPr>
          <p:nvPr>
            <p:ph idx="1"/>
          </p:nvPr>
        </p:nvSpPr>
        <p:spPr>
          <a:xfrm>
            <a:off x="2209800" y="1385888"/>
            <a:ext cx="8077200" cy="4862512"/>
          </a:xfrm>
        </p:spPr>
        <p:txBody>
          <a:bodyPr vert="horz" wrap="square" lIns="38576" tIns="19289" rIns="38576" bIns="19289" numCol="1" anchor="t" anchorCtr="0" compatLnSpc="1">
            <a:prstTxWarp prst="textNoShape">
              <a:avLst/>
            </a:prstTxWarp>
          </a:bodyPr>
          <a:lstStyle/>
          <a:p>
            <a:pPr eaLnBrk="1" hangingPunct="1">
              <a:lnSpc>
                <a:spcPct val="150000"/>
              </a:lnSpc>
            </a:pPr>
            <a:r>
              <a:rPr lang="zh-CN" altLang="en-US" sz="1800">
                <a:latin typeface="宋体" panose="02010600030101010101" pitchFamily="2" charset="-122"/>
                <a:ea typeface="宋体" panose="02010600030101010101" pitchFamily="2" charset="-122"/>
              </a:rPr>
              <a:t>截词符号</a:t>
            </a:r>
            <a:r>
              <a:rPr lang="en-US" altLang="zh-CN" sz="1800">
                <a:latin typeface="宋体" panose="02010600030101010101" pitchFamily="2" charset="-122"/>
                <a:ea typeface="宋体" panose="02010600030101010101" pitchFamily="2" charset="-122"/>
              </a:rPr>
              <a:t>(*)</a:t>
            </a:r>
            <a:r>
              <a:rPr lang="zh-CN" altLang="en-US" sz="1800">
                <a:latin typeface="宋体" panose="02010600030101010101" pitchFamily="2" charset="-122"/>
                <a:ea typeface="宋体" panose="02010600030101010101" pitchFamily="2" charset="-122"/>
              </a:rPr>
              <a:t>用于检索变形体，单复数</a:t>
            </a:r>
            <a:endParaRPr lang="en-US" altLang="zh-CN" sz="1800">
              <a:latin typeface="宋体" panose="02010600030101010101" pitchFamily="2" charset="-122"/>
              <a:ea typeface="宋体" panose="02010600030101010101" pitchFamily="2" charset="-122"/>
            </a:endParaRPr>
          </a:p>
          <a:p>
            <a:pPr lvl="1" eaLnBrk="1" hangingPunct="1">
              <a:lnSpc>
                <a:spcPct val="150000"/>
              </a:lnSpc>
            </a:pPr>
            <a:r>
              <a:rPr lang="en-US" altLang="zh-CN">
                <a:solidFill>
                  <a:srgbClr val="000080"/>
                </a:solidFill>
                <a:latin typeface="宋体" panose="02010600030101010101" pitchFamily="2" charset="-122"/>
                <a:ea typeface="宋体" panose="02010600030101010101" pitchFamily="2" charset="-122"/>
              </a:rPr>
              <a:t>econ* </a:t>
            </a:r>
            <a:r>
              <a:rPr lang="zh-CN" altLang="en-US">
                <a:latin typeface="宋体" panose="02010600030101010101" pitchFamily="2" charset="-122"/>
                <a:ea typeface="宋体" panose="02010600030101010101" pitchFamily="2" charset="-122"/>
              </a:rPr>
              <a:t>可以检索到</a:t>
            </a:r>
            <a:r>
              <a:rPr lang="en-US" altLang="zh-CN">
                <a:solidFill>
                  <a:srgbClr val="000080"/>
                </a:solidFill>
                <a:latin typeface="宋体" panose="02010600030101010101" pitchFamily="2" charset="-122"/>
                <a:ea typeface="宋体" panose="02010600030101010101" pitchFamily="2" charset="-122"/>
              </a:rPr>
              <a:t>economy, economic, economically, etc</a:t>
            </a:r>
          </a:p>
          <a:p>
            <a:pPr lvl="1" eaLnBrk="1" hangingPunct="1">
              <a:lnSpc>
                <a:spcPct val="150000"/>
              </a:lnSpc>
            </a:pPr>
            <a:r>
              <a:rPr lang="en-US" altLang="zh-CN">
                <a:solidFill>
                  <a:srgbClr val="000080"/>
                </a:solidFill>
                <a:latin typeface="宋体" panose="02010600030101010101" pitchFamily="2" charset="-122"/>
                <a:ea typeface="宋体" panose="02010600030101010101" pitchFamily="2" charset="-122"/>
              </a:rPr>
              <a:t>Student*</a:t>
            </a:r>
            <a:r>
              <a:rPr lang="zh-CN" altLang="en-US">
                <a:latin typeface="宋体" panose="02010600030101010101" pitchFamily="2" charset="-122"/>
                <a:ea typeface="宋体" panose="02010600030101010101" pitchFamily="2" charset="-122"/>
              </a:rPr>
              <a:t>可以检索到</a:t>
            </a:r>
            <a:r>
              <a:rPr lang="en-US" altLang="zh-CN">
                <a:solidFill>
                  <a:srgbClr val="000080"/>
                </a:solidFill>
                <a:latin typeface="宋体" panose="02010600030101010101" pitchFamily="2" charset="-122"/>
                <a:ea typeface="宋体" panose="02010600030101010101" pitchFamily="2" charset="-122"/>
              </a:rPr>
              <a:t>student, students</a:t>
            </a:r>
            <a:endParaRPr lang="en-US" altLang="zh-CN">
              <a:latin typeface="宋体" panose="02010600030101010101" pitchFamily="2" charset="-122"/>
              <a:ea typeface="宋体" panose="02010600030101010101" pitchFamily="2" charset="-122"/>
            </a:endParaRPr>
          </a:p>
          <a:p>
            <a:pPr eaLnBrk="1" hangingPunct="1">
              <a:lnSpc>
                <a:spcPct val="150000"/>
              </a:lnSpc>
            </a:pPr>
            <a:r>
              <a:rPr lang="zh-CN" altLang="en-US" sz="1800">
                <a:latin typeface="宋体" panose="02010600030101010101" pitchFamily="2" charset="-122"/>
                <a:ea typeface="宋体" panose="02010600030101010101" pitchFamily="2" charset="-122"/>
              </a:rPr>
              <a:t>通配符：适用于一个字母</a:t>
            </a:r>
            <a:r>
              <a:rPr lang="en-US" altLang="zh-CN" sz="1800">
                <a:latin typeface="宋体" panose="02010600030101010101" pitchFamily="2" charset="-122"/>
                <a:ea typeface="宋体" panose="02010600030101010101" pitchFamily="2" charset="-122"/>
              </a:rPr>
              <a:t>(?)</a:t>
            </a:r>
            <a:r>
              <a:rPr lang="zh-CN" altLang="en-US" sz="1800">
                <a:latin typeface="宋体" panose="02010600030101010101" pitchFamily="2" charset="-122"/>
                <a:ea typeface="宋体" panose="02010600030101010101" pitchFamily="2" charset="-122"/>
              </a:rPr>
              <a:t>用于检索英美单词拼写差异</a:t>
            </a:r>
            <a:endParaRPr lang="en-US" altLang="zh-CN" sz="1800">
              <a:latin typeface="宋体" panose="02010600030101010101" pitchFamily="2" charset="-122"/>
              <a:ea typeface="宋体" panose="02010600030101010101" pitchFamily="2" charset="-122"/>
            </a:endParaRPr>
          </a:p>
          <a:p>
            <a:pPr lvl="1" eaLnBrk="1" hangingPunct="1">
              <a:lnSpc>
                <a:spcPct val="150000"/>
              </a:lnSpc>
            </a:pPr>
            <a:r>
              <a:rPr lang="en-US" altLang="zh-CN">
                <a:solidFill>
                  <a:srgbClr val="000080"/>
                </a:solidFill>
                <a:latin typeface="宋体" panose="02010600030101010101" pitchFamily="2" charset="-122"/>
                <a:ea typeface="宋体" panose="02010600030101010101" pitchFamily="2" charset="-122"/>
              </a:rPr>
              <a:t>organi?ation </a:t>
            </a:r>
            <a:r>
              <a:rPr lang="zh-CN" altLang="en-US">
                <a:latin typeface="宋体" panose="02010600030101010101" pitchFamily="2" charset="-122"/>
                <a:ea typeface="宋体" panose="02010600030101010101" pitchFamily="2" charset="-122"/>
              </a:rPr>
              <a:t>可以检索到 </a:t>
            </a:r>
            <a:r>
              <a:rPr lang="en-US" altLang="zh-CN">
                <a:solidFill>
                  <a:srgbClr val="000080"/>
                </a:solidFill>
                <a:latin typeface="宋体" panose="02010600030101010101" pitchFamily="2" charset="-122"/>
                <a:ea typeface="宋体" panose="02010600030101010101" pitchFamily="2" charset="-122"/>
              </a:rPr>
              <a:t>organi</a:t>
            </a:r>
            <a:r>
              <a:rPr lang="en-US" altLang="zh-CN" u="sng">
                <a:solidFill>
                  <a:srgbClr val="000080"/>
                </a:solidFill>
                <a:latin typeface="宋体" panose="02010600030101010101" pitchFamily="2" charset="-122"/>
                <a:ea typeface="宋体" panose="02010600030101010101" pitchFamily="2" charset="-122"/>
              </a:rPr>
              <a:t>s</a:t>
            </a:r>
            <a:r>
              <a:rPr lang="en-US" altLang="zh-CN">
                <a:solidFill>
                  <a:srgbClr val="000080"/>
                </a:solidFill>
                <a:latin typeface="宋体" panose="02010600030101010101" pitchFamily="2" charset="-122"/>
                <a:ea typeface="宋体" panose="02010600030101010101" pitchFamily="2" charset="-122"/>
              </a:rPr>
              <a:t>ation </a:t>
            </a:r>
            <a:r>
              <a:rPr lang="en-US" altLang="zh-CN">
                <a:latin typeface="宋体" panose="02010600030101010101" pitchFamily="2" charset="-122"/>
                <a:ea typeface="宋体" panose="02010600030101010101" pitchFamily="2" charset="-122"/>
              </a:rPr>
              <a:t>or </a:t>
            </a:r>
            <a:r>
              <a:rPr lang="en-US" altLang="zh-CN">
                <a:solidFill>
                  <a:srgbClr val="000080"/>
                </a:solidFill>
                <a:latin typeface="宋体" panose="02010600030101010101" pitchFamily="2" charset="-122"/>
                <a:ea typeface="宋体" panose="02010600030101010101" pitchFamily="2" charset="-122"/>
              </a:rPr>
              <a:t>organi</a:t>
            </a:r>
            <a:r>
              <a:rPr lang="en-US" altLang="zh-CN" u="sng">
                <a:solidFill>
                  <a:srgbClr val="000080"/>
                </a:solidFill>
                <a:latin typeface="宋体" panose="02010600030101010101" pitchFamily="2" charset="-122"/>
                <a:ea typeface="宋体" panose="02010600030101010101" pitchFamily="2" charset="-122"/>
              </a:rPr>
              <a:t>z</a:t>
            </a:r>
            <a:r>
              <a:rPr lang="en-US" altLang="zh-CN">
                <a:solidFill>
                  <a:srgbClr val="000080"/>
                </a:solidFill>
                <a:latin typeface="宋体" panose="02010600030101010101" pitchFamily="2" charset="-122"/>
                <a:ea typeface="宋体" panose="02010600030101010101" pitchFamily="2" charset="-122"/>
              </a:rPr>
              <a:t>ation</a:t>
            </a:r>
            <a:endParaRPr lang="en-US" altLang="zh-CN">
              <a:latin typeface="宋体" panose="02010600030101010101" pitchFamily="2" charset="-122"/>
              <a:ea typeface="宋体" panose="02010600030101010101" pitchFamily="2" charset="-122"/>
            </a:endParaRPr>
          </a:p>
          <a:p>
            <a:pPr eaLnBrk="1" hangingPunct="1">
              <a:lnSpc>
                <a:spcPct val="150000"/>
              </a:lnSpc>
            </a:pPr>
            <a:r>
              <a:rPr lang="zh-CN" altLang="en-US" sz="1800">
                <a:latin typeface="宋体" panose="02010600030101010101" pitchFamily="2" charset="-122"/>
                <a:ea typeface="宋体" panose="02010600030101010101" pitchFamily="2" charset="-122"/>
              </a:rPr>
              <a:t>通配符：适用于多个字母</a:t>
            </a:r>
            <a:r>
              <a:rPr lang="en-US" altLang="zh-CN" sz="1800">
                <a:latin typeface="宋体" panose="02010600030101010101" pitchFamily="2" charset="-122"/>
                <a:ea typeface="宋体" panose="02010600030101010101" pitchFamily="2" charset="-122"/>
              </a:rPr>
              <a:t>(#)</a:t>
            </a:r>
            <a:r>
              <a:rPr lang="zh-CN" altLang="en-US" sz="1800">
                <a:latin typeface="宋体" panose="02010600030101010101" pitchFamily="2" charset="-122"/>
                <a:ea typeface="宋体" panose="02010600030101010101" pitchFamily="2" charset="-122"/>
              </a:rPr>
              <a:t>用于检索英美单词拼写差异</a:t>
            </a:r>
            <a:endParaRPr lang="en-US" altLang="zh-CN" sz="1800">
              <a:latin typeface="宋体" panose="02010600030101010101" pitchFamily="2" charset="-122"/>
              <a:ea typeface="宋体" panose="02010600030101010101" pitchFamily="2" charset="-122"/>
            </a:endParaRPr>
          </a:p>
          <a:p>
            <a:pPr lvl="1" eaLnBrk="1" hangingPunct="1">
              <a:lnSpc>
                <a:spcPct val="150000"/>
              </a:lnSpc>
            </a:pPr>
            <a:r>
              <a:rPr lang="en-US" altLang="zh-CN">
                <a:solidFill>
                  <a:srgbClr val="000080"/>
                </a:solidFill>
                <a:latin typeface="宋体" panose="02010600030101010101" pitchFamily="2" charset="-122"/>
                <a:ea typeface="宋体" panose="02010600030101010101" pitchFamily="2" charset="-122"/>
              </a:rPr>
              <a:t>behavi#r </a:t>
            </a:r>
            <a:r>
              <a:rPr lang="en-US" altLang="zh-CN">
                <a:latin typeface="宋体" panose="02010600030101010101" pitchFamily="2" charset="-122"/>
                <a:ea typeface="宋体" panose="02010600030101010101" pitchFamily="2" charset="-122"/>
              </a:rPr>
              <a:t>will </a:t>
            </a:r>
            <a:r>
              <a:rPr lang="zh-CN" altLang="en-US">
                <a:latin typeface="宋体" panose="02010600030101010101" pitchFamily="2" charset="-122"/>
                <a:ea typeface="宋体" panose="02010600030101010101" pitchFamily="2" charset="-122"/>
              </a:rPr>
              <a:t>可以检索到 </a:t>
            </a:r>
            <a:r>
              <a:rPr lang="en-US" altLang="zh-CN">
                <a:solidFill>
                  <a:srgbClr val="000080"/>
                </a:solidFill>
                <a:latin typeface="宋体" panose="02010600030101010101" pitchFamily="2" charset="-122"/>
                <a:ea typeface="宋体" panose="02010600030101010101" pitchFamily="2" charset="-122"/>
              </a:rPr>
              <a:t>behavi</a:t>
            </a:r>
            <a:r>
              <a:rPr lang="en-US" altLang="zh-CN" u="sng">
                <a:solidFill>
                  <a:srgbClr val="000080"/>
                </a:solidFill>
                <a:latin typeface="宋体" panose="02010600030101010101" pitchFamily="2" charset="-122"/>
                <a:ea typeface="宋体" panose="02010600030101010101" pitchFamily="2" charset="-122"/>
              </a:rPr>
              <a:t>o</a:t>
            </a:r>
            <a:r>
              <a:rPr lang="en-US" altLang="zh-CN">
                <a:solidFill>
                  <a:srgbClr val="000080"/>
                </a:solidFill>
                <a:latin typeface="宋体" panose="02010600030101010101" pitchFamily="2" charset="-122"/>
                <a:ea typeface="宋体" panose="02010600030101010101" pitchFamily="2" charset="-122"/>
              </a:rPr>
              <a:t>r </a:t>
            </a:r>
            <a:r>
              <a:rPr lang="en-US" altLang="zh-CN">
                <a:latin typeface="宋体" panose="02010600030101010101" pitchFamily="2" charset="-122"/>
                <a:ea typeface="宋体" panose="02010600030101010101" pitchFamily="2" charset="-122"/>
              </a:rPr>
              <a:t>or</a:t>
            </a:r>
            <a:r>
              <a:rPr lang="en-US" altLang="zh-CN">
                <a:solidFill>
                  <a:srgbClr val="000080"/>
                </a:solidFill>
                <a:latin typeface="宋体" panose="02010600030101010101" pitchFamily="2" charset="-122"/>
                <a:ea typeface="宋体" panose="02010600030101010101" pitchFamily="2" charset="-122"/>
              </a:rPr>
              <a:t> behavi</a:t>
            </a:r>
            <a:r>
              <a:rPr lang="en-US" altLang="zh-CN" u="sng">
                <a:solidFill>
                  <a:srgbClr val="000080"/>
                </a:solidFill>
                <a:latin typeface="宋体" panose="02010600030101010101" pitchFamily="2" charset="-122"/>
                <a:ea typeface="宋体" panose="02010600030101010101" pitchFamily="2" charset="-122"/>
              </a:rPr>
              <a:t>ou</a:t>
            </a:r>
            <a:r>
              <a:rPr lang="en-US" altLang="zh-CN">
                <a:solidFill>
                  <a:srgbClr val="000080"/>
                </a:solidFill>
                <a:latin typeface="宋体" panose="02010600030101010101" pitchFamily="2" charset="-122"/>
                <a:ea typeface="宋体" panose="02010600030101010101" pitchFamily="2" charset="-122"/>
              </a:rPr>
              <a:t>r</a:t>
            </a:r>
            <a:endParaRPr lang="en-US" altLang="zh-CN">
              <a:latin typeface="宋体" panose="02010600030101010101" pitchFamily="2" charset="-122"/>
              <a:ea typeface="宋体" panose="02010600030101010101" pitchFamily="2" charset="-122"/>
            </a:endParaRPr>
          </a:p>
          <a:p>
            <a:pPr eaLnBrk="1" hangingPunct="1">
              <a:lnSpc>
                <a:spcPct val="150000"/>
              </a:lnSpc>
            </a:pPr>
            <a:r>
              <a:rPr lang="zh-CN" altLang="en-US" sz="1800">
                <a:latin typeface="宋体" panose="02010600030101010101" pitchFamily="2" charset="-122"/>
                <a:ea typeface="宋体" panose="02010600030101010101" pitchFamily="2" charset="-122"/>
              </a:rPr>
              <a:t>短语检索（“”）用于检索固定短语</a:t>
            </a:r>
          </a:p>
          <a:p>
            <a:pPr lvl="1" eaLnBrk="1" hangingPunct="1">
              <a:lnSpc>
                <a:spcPct val="150000"/>
              </a:lnSpc>
            </a:pPr>
            <a:r>
              <a:rPr lang="zh-CN" altLang="en-US">
                <a:solidFill>
                  <a:srgbClr val="000080"/>
                </a:solidFill>
                <a:latin typeface="宋体" panose="02010600030101010101" pitchFamily="2" charset="-122"/>
                <a:ea typeface="宋体" panose="02010600030101010101" pitchFamily="2" charset="-122"/>
              </a:rPr>
              <a:t>“</a:t>
            </a:r>
            <a:r>
              <a:rPr lang="en-US" altLang="zh-CN">
                <a:solidFill>
                  <a:srgbClr val="000080"/>
                </a:solidFill>
                <a:latin typeface="宋体" panose="02010600030101010101" pitchFamily="2" charset="-122"/>
                <a:ea typeface="宋体" panose="02010600030101010101" pitchFamily="2" charset="-122"/>
              </a:rPr>
              <a:t>global warming” </a:t>
            </a:r>
            <a:r>
              <a:rPr lang="zh-CN" altLang="en-US">
                <a:solidFill>
                  <a:srgbClr val="000080"/>
                </a:solidFill>
                <a:latin typeface="宋体" panose="02010600030101010101" pitchFamily="2" charset="-122"/>
                <a:ea typeface="宋体" panose="02010600030101010101" pitchFamily="2" charset="-122"/>
              </a:rPr>
              <a:t>可以检索到固定格式的词组，位置顺序保持不变。</a:t>
            </a:r>
            <a:endParaRPr lang="en-AU" altLang="zh-CN">
              <a:latin typeface="宋体" panose="02010600030101010101" pitchFamily="2" charset="-122"/>
              <a:ea typeface="宋体" panose="02010600030101010101" pitchFamily="2"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0531EB3-BF1B-482F-AD7B-2A2D99AF6A8F}"/>
              </a:ext>
            </a:extLst>
          </p:cNvPr>
          <p:cNvGraphicFramePr>
            <a:graphicFrameLocks noGrp="1"/>
          </p:cNvGraphicFramePr>
          <p:nvPr/>
        </p:nvGraphicFramePr>
        <p:xfrm>
          <a:off x="304800" y="533401"/>
          <a:ext cx="11572239" cy="6405638"/>
        </p:xfrm>
        <a:graphic>
          <a:graphicData uri="http://schemas.openxmlformats.org/drawingml/2006/table">
            <a:tbl>
              <a:tblPr firstRow="1" firstCol="1" bandRow="1">
                <a:tableStyleId>{5C22544A-7EE6-4342-B048-85BDC9FD1C3A}</a:tableStyleId>
              </a:tblPr>
              <a:tblGrid>
                <a:gridCol w="1748694">
                  <a:extLst>
                    <a:ext uri="{9D8B030D-6E8A-4147-A177-3AD203B41FA5}">
                      <a16:colId xmlns:a16="http://schemas.microsoft.com/office/drawing/2014/main" val="3976792867"/>
                    </a:ext>
                  </a:extLst>
                </a:gridCol>
                <a:gridCol w="7273730">
                  <a:extLst>
                    <a:ext uri="{9D8B030D-6E8A-4147-A177-3AD203B41FA5}">
                      <a16:colId xmlns:a16="http://schemas.microsoft.com/office/drawing/2014/main" val="1121476985"/>
                    </a:ext>
                  </a:extLst>
                </a:gridCol>
                <a:gridCol w="2549815">
                  <a:extLst>
                    <a:ext uri="{9D8B030D-6E8A-4147-A177-3AD203B41FA5}">
                      <a16:colId xmlns:a16="http://schemas.microsoft.com/office/drawing/2014/main" val="1770983977"/>
                    </a:ext>
                  </a:extLst>
                </a:gridCol>
              </a:tblGrid>
              <a:tr h="560675">
                <a:tc>
                  <a:txBody>
                    <a:bodyPr/>
                    <a:lstStyle/>
                    <a:p>
                      <a:pPr algn="ctr">
                        <a:spcAft>
                          <a:spcPts val="0"/>
                        </a:spcAft>
                      </a:pPr>
                      <a:r>
                        <a:rPr lang="en-US" sz="1800" kern="0" dirty="0">
                          <a:effectLst/>
                        </a:rPr>
                        <a:t>Searchable Tag</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nchor="ctr"/>
                </a:tc>
                <a:tc>
                  <a:txBody>
                    <a:bodyPr/>
                    <a:lstStyle/>
                    <a:p>
                      <a:pPr algn="ctr">
                        <a:spcAft>
                          <a:spcPts val="0"/>
                        </a:spcAft>
                      </a:pPr>
                      <a:r>
                        <a:rPr lang="en-US" sz="1800" kern="0">
                          <a:effectLst/>
                        </a:rPr>
                        <a:t>Description</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nchor="ctr"/>
                </a:tc>
                <a:tc>
                  <a:txBody>
                    <a:bodyPr/>
                    <a:lstStyle/>
                    <a:p>
                      <a:pPr algn="ctr">
                        <a:spcAft>
                          <a:spcPts val="0"/>
                        </a:spcAft>
                      </a:pPr>
                      <a:r>
                        <a:rPr lang="en-US" sz="1800" kern="0">
                          <a:effectLst/>
                        </a:rPr>
                        <a:t>Example</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nchor="ctr"/>
                </a:tc>
                <a:extLst>
                  <a:ext uri="{0D108BD9-81ED-4DB2-BD59-A6C34878D82A}">
                    <a16:rowId xmlns:a16="http://schemas.microsoft.com/office/drawing/2014/main" val="710448907"/>
                  </a:ext>
                </a:extLst>
              </a:tr>
              <a:tr h="560675">
                <a:tc>
                  <a:txBody>
                    <a:bodyPr/>
                    <a:lstStyle/>
                    <a:p>
                      <a:pPr algn="ctr">
                        <a:spcAft>
                          <a:spcPts val="0"/>
                        </a:spcAft>
                      </a:pPr>
                      <a:r>
                        <a:rPr lang="en-US" sz="1800" kern="0" dirty="0">
                          <a:effectLst/>
                        </a:rPr>
                        <a:t>AB</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tc>
                  <a:txBody>
                    <a:bodyPr/>
                    <a:lstStyle/>
                    <a:p>
                      <a:pPr algn="ctr">
                        <a:spcAft>
                          <a:spcPts val="0"/>
                        </a:spcAft>
                      </a:pPr>
                      <a:r>
                        <a:rPr lang="en-US" sz="1800" kern="0" dirty="0">
                          <a:effectLst/>
                        </a:rPr>
                        <a:t>Abstract </a:t>
                      </a:r>
                      <a:endParaRPr lang="zh-CN" sz="1800" kern="100" dirty="0">
                        <a:effectLst/>
                      </a:endParaRPr>
                    </a:p>
                    <a:p>
                      <a:pPr algn="ctr">
                        <a:spcAft>
                          <a:spcPts val="0"/>
                        </a:spcAft>
                      </a:pPr>
                      <a:r>
                        <a:rPr lang="en-US" sz="1800" kern="0" dirty="0">
                          <a:effectLst/>
                        </a:rPr>
                        <a:t>Performs a keyword search of the abstract summaries.</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tc>
                  <a:txBody>
                    <a:bodyPr/>
                    <a:lstStyle/>
                    <a:p>
                      <a:pPr algn="ctr">
                        <a:spcAft>
                          <a:spcPts val="0"/>
                        </a:spcAft>
                      </a:pPr>
                      <a:r>
                        <a:rPr lang="en-US" sz="1800" kern="0">
                          <a:effectLst/>
                        </a:rPr>
                        <a:t>AB civil liberties</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extLst>
                  <a:ext uri="{0D108BD9-81ED-4DB2-BD59-A6C34878D82A}">
                    <a16:rowId xmlns:a16="http://schemas.microsoft.com/office/drawing/2014/main" val="1211300612"/>
                  </a:ext>
                </a:extLst>
              </a:tr>
              <a:tr h="560675">
                <a:tc>
                  <a:txBody>
                    <a:bodyPr/>
                    <a:lstStyle/>
                    <a:p>
                      <a:pPr algn="ctr">
                        <a:spcAft>
                          <a:spcPts val="0"/>
                        </a:spcAft>
                      </a:pPr>
                      <a:r>
                        <a:rPr lang="en-US" sz="1800" kern="0" dirty="0">
                          <a:effectLst/>
                        </a:rPr>
                        <a:t>AU</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tc>
                  <a:txBody>
                    <a:bodyPr/>
                    <a:lstStyle/>
                    <a:p>
                      <a:pPr algn="ctr">
                        <a:spcAft>
                          <a:spcPts val="0"/>
                        </a:spcAft>
                      </a:pPr>
                      <a:r>
                        <a:rPr lang="en-US" sz="1800" kern="0" dirty="0">
                          <a:effectLst/>
                        </a:rPr>
                        <a:t>Author</a:t>
                      </a:r>
                      <a:endParaRPr lang="zh-CN" sz="1800" kern="100" dirty="0">
                        <a:effectLst/>
                      </a:endParaRPr>
                    </a:p>
                    <a:p>
                      <a:pPr algn="ctr">
                        <a:spcAft>
                          <a:spcPts val="0"/>
                        </a:spcAft>
                      </a:pPr>
                      <a:r>
                        <a:rPr lang="en-US" sz="1800" kern="0" dirty="0">
                          <a:effectLst/>
                        </a:rPr>
                        <a:t>Performs a keyword search for any authors of an article.</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tc>
                  <a:txBody>
                    <a:bodyPr/>
                    <a:lstStyle/>
                    <a:p>
                      <a:pPr algn="ctr">
                        <a:spcAft>
                          <a:spcPts val="0"/>
                        </a:spcAft>
                      </a:pPr>
                      <a:r>
                        <a:rPr lang="en-US" sz="1800" kern="0">
                          <a:effectLst/>
                        </a:rPr>
                        <a:t>AU Rompalske</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extLst>
                  <a:ext uri="{0D108BD9-81ED-4DB2-BD59-A6C34878D82A}">
                    <a16:rowId xmlns:a16="http://schemas.microsoft.com/office/drawing/2014/main" val="643171530"/>
                  </a:ext>
                </a:extLst>
              </a:tr>
              <a:tr h="834984">
                <a:tc>
                  <a:txBody>
                    <a:bodyPr/>
                    <a:lstStyle/>
                    <a:p>
                      <a:pPr algn="ctr">
                        <a:spcAft>
                          <a:spcPts val="0"/>
                        </a:spcAft>
                      </a:pPr>
                      <a:r>
                        <a:rPr lang="en-US" sz="1800" kern="0">
                          <a:effectLst/>
                        </a:rPr>
                        <a:t>IS</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tc>
                  <a:txBody>
                    <a:bodyPr/>
                    <a:lstStyle/>
                    <a:p>
                      <a:pPr algn="ctr">
                        <a:spcAft>
                          <a:spcPts val="0"/>
                        </a:spcAft>
                      </a:pPr>
                      <a:r>
                        <a:rPr lang="en-US" sz="1800" kern="0" dirty="0">
                          <a:effectLst/>
                        </a:rPr>
                        <a:t>ISSN </a:t>
                      </a:r>
                      <a:endParaRPr lang="zh-CN" sz="1800" kern="100" dirty="0">
                        <a:effectLst/>
                      </a:endParaRPr>
                    </a:p>
                    <a:p>
                      <a:pPr algn="ctr">
                        <a:spcAft>
                          <a:spcPts val="0"/>
                        </a:spcAft>
                      </a:pPr>
                      <a:r>
                        <a:rPr lang="en-US" sz="1800" kern="0" dirty="0">
                          <a:effectLst/>
                        </a:rPr>
                        <a:t>Performs an exact search for a publication's International Standard Serial Number.</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tc>
                  <a:txBody>
                    <a:bodyPr/>
                    <a:lstStyle/>
                    <a:p>
                      <a:pPr algn="ctr">
                        <a:spcAft>
                          <a:spcPts val="0"/>
                        </a:spcAft>
                      </a:pPr>
                      <a:r>
                        <a:rPr lang="en-US" sz="1800" kern="0" dirty="0">
                          <a:effectLst/>
                        </a:rPr>
                        <a:t>IS 1040726X</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extLst>
                  <a:ext uri="{0D108BD9-81ED-4DB2-BD59-A6C34878D82A}">
                    <a16:rowId xmlns:a16="http://schemas.microsoft.com/office/drawing/2014/main" val="1878665053"/>
                  </a:ext>
                </a:extLst>
              </a:tr>
              <a:tr h="834984">
                <a:tc>
                  <a:txBody>
                    <a:bodyPr/>
                    <a:lstStyle/>
                    <a:p>
                      <a:pPr algn="ctr">
                        <a:spcAft>
                          <a:spcPts val="0"/>
                        </a:spcAft>
                      </a:pPr>
                      <a:r>
                        <a:rPr lang="en-US" sz="1800" kern="0">
                          <a:effectLst/>
                        </a:rPr>
                        <a:t>SO</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tc>
                  <a:txBody>
                    <a:bodyPr/>
                    <a:lstStyle/>
                    <a:p>
                      <a:pPr algn="ctr">
                        <a:spcAft>
                          <a:spcPts val="0"/>
                        </a:spcAft>
                      </a:pPr>
                      <a:r>
                        <a:rPr lang="en-US" sz="1800" kern="0" dirty="0">
                          <a:effectLst/>
                        </a:rPr>
                        <a:t>Journal Name </a:t>
                      </a:r>
                      <a:endParaRPr lang="zh-CN" sz="1800" kern="100" dirty="0">
                        <a:effectLst/>
                      </a:endParaRPr>
                    </a:p>
                    <a:p>
                      <a:pPr algn="ctr">
                        <a:spcAft>
                          <a:spcPts val="0"/>
                        </a:spcAft>
                      </a:pPr>
                      <a:r>
                        <a:rPr lang="en-US" sz="1800" kern="0" dirty="0">
                          <a:effectLst/>
                        </a:rPr>
                        <a:t>Performs a keyword search for the journal name of the article.</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tc>
                  <a:txBody>
                    <a:bodyPr/>
                    <a:lstStyle/>
                    <a:p>
                      <a:pPr algn="ctr">
                        <a:spcAft>
                          <a:spcPts val="0"/>
                        </a:spcAft>
                      </a:pPr>
                      <a:r>
                        <a:rPr lang="en-US" sz="1800" kern="0" dirty="0">
                          <a:effectLst/>
                        </a:rPr>
                        <a:t>SO International Journal of Toxicology</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extLst>
                  <a:ext uri="{0D108BD9-81ED-4DB2-BD59-A6C34878D82A}">
                    <a16:rowId xmlns:a16="http://schemas.microsoft.com/office/drawing/2014/main" val="2451457944"/>
                  </a:ext>
                </a:extLst>
              </a:tr>
              <a:tr h="834984">
                <a:tc>
                  <a:txBody>
                    <a:bodyPr/>
                    <a:lstStyle/>
                    <a:p>
                      <a:pPr algn="ctr">
                        <a:spcAft>
                          <a:spcPts val="0"/>
                        </a:spcAft>
                      </a:pPr>
                      <a:r>
                        <a:rPr lang="en-US" sz="1800" kern="0">
                          <a:effectLst/>
                        </a:rPr>
                        <a:t>SU</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tc>
                  <a:txBody>
                    <a:bodyPr/>
                    <a:lstStyle/>
                    <a:p>
                      <a:pPr algn="ctr">
                        <a:spcAft>
                          <a:spcPts val="0"/>
                        </a:spcAft>
                      </a:pPr>
                      <a:r>
                        <a:rPr lang="en-US" sz="1800" kern="0" dirty="0">
                          <a:effectLst/>
                        </a:rPr>
                        <a:t>Subject  </a:t>
                      </a:r>
                      <a:endParaRPr lang="zh-CN" sz="1800" kern="100" dirty="0">
                        <a:effectLst/>
                      </a:endParaRPr>
                    </a:p>
                    <a:p>
                      <a:pPr algn="ctr">
                        <a:spcAft>
                          <a:spcPts val="0"/>
                        </a:spcAft>
                      </a:pPr>
                      <a:r>
                        <a:rPr lang="en-US" sz="1800" kern="0" dirty="0">
                          <a:effectLst/>
                        </a:rPr>
                        <a:t>Performs a keyword search of the subject headings listed in the records.</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tc>
                  <a:txBody>
                    <a:bodyPr/>
                    <a:lstStyle/>
                    <a:p>
                      <a:pPr algn="ctr">
                        <a:spcAft>
                          <a:spcPts val="0"/>
                        </a:spcAft>
                      </a:pPr>
                      <a:r>
                        <a:rPr lang="en-US" sz="1800" kern="0">
                          <a:effectLst/>
                        </a:rPr>
                        <a:t>SU MOTION pictures</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extLst>
                  <a:ext uri="{0D108BD9-81ED-4DB2-BD59-A6C34878D82A}">
                    <a16:rowId xmlns:a16="http://schemas.microsoft.com/office/drawing/2014/main" val="1849679689"/>
                  </a:ext>
                </a:extLst>
              </a:tr>
              <a:tr h="834984">
                <a:tc>
                  <a:txBody>
                    <a:bodyPr/>
                    <a:lstStyle/>
                    <a:p>
                      <a:pPr algn="ctr">
                        <a:spcAft>
                          <a:spcPts val="0"/>
                        </a:spcAft>
                      </a:pPr>
                      <a:r>
                        <a:rPr lang="en-US" sz="1800" kern="0">
                          <a:effectLst/>
                        </a:rPr>
                        <a:t>TI</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tc>
                  <a:txBody>
                    <a:bodyPr/>
                    <a:lstStyle/>
                    <a:p>
                      <a:pPr algn="ctr">
                        <a:spcAft>
                          <a:spcPts val="0"/>
                        </a:spcAft>
                      </a:pPr>
                      <a:r>
                        <a:rPr lang="en-US" sz="1800" kern="0" dirty="0">
                          <a:effectLst/>
                        </a:rPr>
                        <a:t>Title </a:t>
                      </a:r>
                      <a:endParaRPr lang="zh-CN" sz="1800" kern="100" dirty="0">
                        <a:effectLst/>
                      </a:endParaRPr>
                    </a:p>
                    <a:p>
                      <a:pPr algn="ctr">
                        <a:spcAft>
                          <a:spcPts val="0"/>
                        </a:spcAft>
                      </a:pPr>
                      <a:r>
                        <a:rPr lang="en-US" sz="1800" kern="0" dirty="0">
                          <a:effectLst/>
                        </a:rPr>
                        <a:t>Searches keywords in a record's English and non-English title field.</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tc>
                  <a:txBody>
                    <a:bodyPr/>
                    <a:lstStyle/>
                    <a:p>
                      <a:pPr algn="ctr">
                        <a:spcAft>
                          <a:spcPts val="0"/>
                        </a:spcAft>
                      </a:pPr>
                      <a:r>
                        <a:rPr lang="en-US" sz="1800" kern="0">
                          <a:effectLst/>
                        </a:rPr>
                        <a:t>TI Fashion Focus</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extLst>
                  <a:ext uri="{0D108BD9-81ED-4DB2-BD59-A6C34878D82A}">
                    <a16:rowId xmlns:a16="http://schemas.microsoft.com/office/drawing/2014/main" val="1035462023"/>
                  </a:ext>
                </a:extLst>
              </a:tr>
              <a:tr h="1383603">
                <a:tc>
                  <a:txBody>
                    <a:bodyPr/>
                    <a:lstStyle/>
                    <a:p>
                      <a:pPr algn="ctr">
                        <a:spcAft>
                          <a:spcPts val="0"/>
                        </a:spcAft>
                      </a:pPr>
                      <a:r>
                        <a:rPr lang="en-US" sz="1800" kern="0">
                          <a:effectLst/>
                        </a:rPr>
                        <a:t>TX</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tc>
                  <a:txBody>
                    <a:bodyPr/>
                    <a:lstStyle/>
                    <a:p>
                      <a:pPr algn="ctr">
                        <a:spcAft>
                          <a:spcPts val="0"/>
                        </a:spcAft>
                      </a:pPr>
                      <a:r>
                        <a:rPr lang="en-US" sz="1800" kern="0" dirty="0">
                          <a:effectLst/>
                        </a:rPr>
                        <a:t>All Text </a:t>
                      </a:r>
                      <a:endParaRPr lang="zh-CN" sz="1800" kern="100" dirty="0">
                        <a:effectLst/>
                      </a:endParaRPr>
                    </a:p>
                    <a:p>
                      <a:pPr algn="ctr">
                        <a:spcAft>
                          <a:spcPts val="0"/>
                        </a:spcAft>
                      </a:pPr>
                      <a:r>
                        <a:rPr lang="en-US" sz="1800" kern="0" dirty="0">
                          <a:effectLst/>
                        </a:rPr>
                        <a:t>Performs a keyword search of all the database's searchable fields. Using the TX field code will cause the search to look for the keyword in the full text as well as the citation record.</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tc>
                  <a:txBody>
                    <a:bodyPr/>
                    <a:lstStyle/>
                    <a:p>
                      <a:pPr algn="ctr">
                        <a:spcAft>
                          <a:spcPts val="0"/>
                        </a:spcAft>
                      </a:pPr>
                      <a:r>
                        <a:rPr lang="en-US" sz="1800" kern="0" dirty="0">
                          <a:effectLst/>
                        </a:rPr>
                        <a:t>TX Cronyism</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extLst>
                  <a:ext uri="{0D108BD9-81ED-4DB2-BD59-A6C34878D82A}">
                    <a16:rowId xmlns:a16="http://schemas.microsoft.com/office/drawing/2014/main" val="817218936"/>
                  </a:ext>
                </a:extLst>
              </a:tr>
            </a:tbl>
          </a:graphicData>
        </a:graphic>
      </p:graphicFrame>
      <p:sp>
        <p:nvSpPr>
          <p:cNvPr id="167976" name="Title 1">
            <a:extLst>
              <a:ext uri="{FF2B5EF4-FFF2-40B4-BE49-F238E27FC236}">
                <a16:creationId xmlns:a16="http://schemas.microsoft.com/office/drawing/2014/main" id="{CC6E6947-39BD-4BBF-A23E-A44B1FA07480}"/>
              </a:ext>
            </a:extLst>
          </p:cNvPr>
          <p:cNvSpPr>
            <a:spLocks noGrp="1" noChangeArrowheads="1"/>
          </p:cNvSpPr>
          <p:nvPr>
            <p:ph type="title"/>
          </p:nvPr>
        </p:nvSpPr>
        <p:spPr>
          <a:xfrm>
            <a:off x="2209800" y="76200"/>
            <a:ext cx="6172200" cy="592138"/>
          </a:xfrm>
        </p:spPr>
        <p:txBody>
          <a:bodyPr/>
          <a:lstStyle/>
          <a:p>
            <a:pPr eaLnBrk="1" hangingPunct="1"/>
            <a:r>
              <a:rPr lang="zh-CN" altLang="en-US" sz="1800" b="1">
                <a:latin typeface="Arial" panose="020B0604020202020204" pitchFamily="34" charset="0"/>
                <a:ea typeface="宋体" panose="02010600030101010101" pitchFamily="2" charset="-122"/>
              </a:rPr>
              <a:t>字段</a:t>
            </a:r>
            <a:endParaRPr lang="en-AU" altLang="zh-CN" sz="1800" b="1">
              <a:latin typeface="Arial" panose="020B0604020202020204" pitchFamily="34" charset="0"/>
              <a:ea typeface="宋体" panose="02010600030101010101" pitchFamily="2"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88739CC-AB3C-4806-8906-974B2EE40C27}"/>
              </a:ext>
            </a:extLst>
          </p:cNvPr>
          <p:cNvGrpSpPr/>
          <p:nvPr/>
        </p:nvGrpSpPr>
        <p:grpSpPr>
          <a:xfrm>
            <a:off x="-1" y="164055"/>
            <a:ext cx="12192000" cy="5499100"/>
            <a:chOff x="-1" y="164055"/>
            <a:chExt cx="12192000" cy="5499100"/>
          </a:xfrm>
        </p:grpSpPr>
        <p:pic>
          <p:nvPicPr>
            <p:cNvPr id="3" name="Picture 2" descr="Graphical user interface, text, application, email&#10;&#10;Description automatically generated">
              <a:extLst>
                <a:ext uri="{FF2B5EF4-FFF2-40B4-BE49-F238E27FC236}">
                  <a16:creationId xmlns:a16="http://schemas.microsoft.com/office/drawing/2014/main" id="{9B13195B-C60C-4652-A155-F9ED2DCBEF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64055"/>
              <a:ext cx="12192000" cy="5499100"/>
            </a:xfrm>
            <a:prstGeom prst="rect">
              <a:avLst/>
            </a:prstGeom>
          </p:spPr>
        </p:pic>
        <p:sp>
          <p:nvSpPr>
            <p:cNvPr id="2" name="Rectangle 1">
              <a:extLst>
                <a:ext uri="{FF2B5EF4-FFF2-40B4-BE49-F238E27FC236}">
                  <a16:creationId xmlns:a16="http://schemas.microsoft.com/office/drawing/2014/main" id="{4894E7CB-9F71-4E33-A08D-6E638574404E}"/>
                </a:ext>
              </a:extLst>
            </p:cNvPr>
            <p:cNvSpPr/>
            <p:nvPr/>
          </p:nvSpPr>
          <p:spPr>
            <a:xfrm>
              <a:off x="10746769" y="729465"/>
              <a:ext cx="1345914" cy="3626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文本框 3">
            <a:extLst>
              <a:ext uri="{FF2B5EF4-FFF2-40B4-BE49-F238E27FC236}">
                <a16:creationId xmlns:a16="http://schemas.microsoft.com/office/drawing/2014/main" id="{E255041D-2BEC-48EA-90CE-6E855C7386DD}"/>
              </a:ext>
            </a:extLst>
          </p:cNvPr>
          <p:cNvSpPr txBox="1"/>
          <p:nvPr/>
        </p:nvSpPr>
        <p:spPr>
          <a:xfrm>
            <a:off x="1718441" y="6219000"/>
            <a:ext cx="8755117" cy="307777"/>
          </a:xfrm>
          <a:prstGeom prst="rect">
            <a:avLst/>
          </a:prstGeom>
          <a:solidFill>
            <a:schemeClr val="bg1"/>
          </a:solidFill>
        </p:spPr>
        <p:txBody>
          <a:bodyPr wrap="square" rtlCol="0">
            <a:spAutoFit/>
          </a:bodyPr>
          <a:lstStyle/>
          <a:p>
            <a:pPr algn="ctr"/>
            <a:r>
              <a:rPr lang="zh-CN" altLang="en-US" sz="1400" dirty="0">
                <a:latin typeface="等线" panose="02010600030101010101" pitchFamily="2" charset="-122"/>
                <a:ea typeface="等线" panose="02010600030101010101" pitchFamily="2" charset="-122"/>
              </a:rPr>
              <a:t>高级检索界面</a:t>
            </a:r>
            <a:endParaRPr lang="en-US" sz="1400" dirty="0">
              <a:latin typeface="等线" panose="02010600030101010101" pitchFamily="2" charset="-122"/>
              <a:ea typeface="等线" panose="02010600030101010101" pitchFamily="2" charset="-122"/>
            </a:endParaRPr>
          </a:p>
        </p:txBody>
      </p:sp>
      <p:sp>
        <p:nvSpPr>
          <p:cNvPr id="5" name="Rectangle 4">
            <a:extLst>
              <a:ext uri="{FF2B5EF4-FFF2-40B4-BE49-F238E27FC236}">
                <a16:creationId xmlns:a16="http://schemas.microsoft.com/office/drawing/2014/main" id="{045F2930-E0BF-4455-A036-F38A19412DDF}"/>
              </a:ext>
            </a:extLst>
          </p:cNvPr>
          <p:cNvSpPr/>
          <p:nvPr/>
        </p:nvSpPr>
        <p:spPr>
          <a:xfrm>
            <a:off x="1017142" y="863029"/>
            <a:ext cx="7572054" cy="206510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579796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图形用户界面, 文本, 应用程序, 电子邮件&#10;&#10;描述已自动生成">
            <a:extLst>
              <a:ext uri="{FF2B5EF4-FFF2-40B4-BE49-F238E27FC236}">
                <a16:creationId xmlns:a16="http://schemas.microsoft.com/office/drawing/2014/main" id="{9A960B98-0382-4F0F-9B57-97BA18F0B7D6}"/>
              </a:ext>
            </a:extLst>
          </p:cNvPr>
          <p:cNvPicPr>
            <a:picLocks noChangeAspect="1"/>
          </p:cNvPicPr>
          <p:nvPr/>
        </p:nvPicPr>
        <p:blipFill rotWithShape="1">
          <a:blip r:embed="rId2">
            <a:extLst>
              <a:ext uri="{28A0092B-C50C-407E-A947-70E740481C1C}">
                <a14:useLocalDpi xmlns:a14="http://schemas.microsoft.com/office/drawing/2010/main" val="0"/>
              </a:ext>
            </a:extLst>
          </a:blip>
          <a:srcRect b="65390"/>
          <a:stretch/>
        </p:blipFill>
        <p:spPr>
          <a:xfrm>
            <a:off x="365206" y="428017"/>
            <a:ext cx="11461588" cy="5116749"/>
          </a:xfrm>
          <a:prstGeom prst="rect">
            <a:avLst/>
          </a:prstGeom>
        </p:spPr>
      </p:pic>
      <p:sp>
        <p:nvSpPr>
          <p:cNvPr id="7" name="文本框 6">
            <a:extLst>
              <a:ext uri="{FF2B5EF4-FFF2-40B4-BE49-F238E27FC236}">
                <a16:creationId xmlns:a16="http://schemas.microsoft.com/office/drawing/2014/main" id="{259CBB36-E85C-41E7-BDFD-3B29504FB8B8}"/>
              </a:ext>
            </a:extLst>
          </p:cNvPr>
          <p:cNvSpPr txBox="1"/>
          <p:nvPr/>
        </p:nvSpPr>
        <p:spPr>
          <a:xfrm>
            <a:off x="3304044" y="6173303"/>
            <a:ext cx="4672379" cy="307777"/>
          </a:xfrm>
          <a:prstGeom prst="rect">
            <a:avLst/>
          </a:prstGeom>
          <a:noFill/>
        </p:spPr>
        <p:txBody>
          <a:bodyPr wrap="square" rtlCol="0">
            <a:spAutoFit/>
          </a:bodyPr>
          <a:lstStyle/>
          <a:p>
            <a:pPr algn="ctr"/>
            <a:r>
              <a:rPr lang="zh-CN" altLang="en-US" sz="1400" dirty="0">
                <a:latin typeface="等线" panose="02010600030101010101" pitchFamily="2" charset="-122"/>
                <a:ea typeface="等线" panose="02010600030101010101" pitchFamily="2" charset="-122"/>
              </a:rPr>
              <a:t>构建检索式时，使用布尔逻辑运算符、双引号、 星号</a:t>
            </a:r>
            <a:endParaRPr lang="en-US" sz="1400" dirty="0">
              <a:latin typeface="等线" panose="02010600030101010101" pitchFamily="2" charset="-122"/>
              <a:ea typeface="等线" panose="02010600030101010101" pitchFamily="2" charset="-122"/>
            </a:endParaRPr>
          </a:p>
        </p:txBody>
      </p:sp>
      <p:sp>
        <p:nvSpPr>
          <p:cNvPr id="4" name="Rectangle 3">
            <a:extLst>
              <a:ext uri="{FF2B5EF4-FFF2-40B4-BE49-F238E27FC236}">
                <a16:creationId xmlns:a16="http://schemas.microsoft.com/office/drawing/2014/main" id="{7DD03DC1-CCAF-4FA8-8F80-B51177D9DA16}"/>
              </a:ext>
            </a:extLst>
          </p:cNvPr>
          <p:cNvSpPr/>
          <p:nvPr/>
        </p:nvSpPr>
        <p:spPr>
          <a:xfrm>
            <a:off x="1017142" y="863029"/>
            <a:ext cx="7572054" cy="206510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83163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图形用户界面, 文本, 应用程序, 电子邮件&#10;&#10;描述已自动生成">
            <a:extLst>
              <a:ext uri="{FF2B5EF4-FFF2-40B4-BE49-F238E27FC236}">
                <a16:creationId xmlns:a16="http://schemas.microsoft.com/office/drawing/2014/main" id="{9A960B98-0382-4F0F-9B57-97BA18F0B7D6}"/>
              </a:ext>
            </a:extLst>
          </p:cNvPr>
          <p:cNvPicPr>
            <a:picLocks noChangeAspect="1"/>
          </p:cNvPicPr>
          <p:nvPr/>
        </p:nvPicPr>
        <p:blipFill rotWithShape="1">
          <a:blip r:embed="rId2">
            <a:extLst>
              <a:ext uri="{28A0092B-C50C-407E-A947-70E740481C1C}">
                <a14:useLocalDpi xmlns:a14="http://schemas.microsoft.com/office/drawing/2010/main" val="0"/>
              </a:ext>
            </a:extLst>
          </a:blip>
          <a:srcRect t="17589"/>
          <a:stretch/>
        </p:blipFill>
        <p:spPr>
          <a:xfrm>
            <a:off x="2464842" y="211428"/>
            <a:ext cx="9363991" cy="9953977"/>
          </a:xfrm>
          <a:prstGeom prst="rect">
            <a:avLst/>
          </a:prstGeom>
        </p:spPr>
      </p:pic>
      <p:sp>
        <p:nvSpPr>
          <p:cNvPr id="3" name="文本框 2">
            <a:extLst>
              <a:ext uri="{FF2B5EF4-FFF2-40B4-BE49-F238E27FC236}">
                <a16:creationId xmlns:a16="http://schemas.microsoft.com/office/drawing/2014/main" id="{A4271A9A-4CF6-4B4F-928E-47E54AFF6462}"/>
              </a:ext>
            </a:extLst>
          </p:cNvPr>
          <p:cNvSpPr txBox="1"/>
          <p:nvPr/>
        </p:nvSpPr>
        <p:spPr>
          <a:xfrm>
            <a:off x="201487" y="1874728"/>
            <a:ext cx="1782955" cy="3108543"/>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dirty="0">
                <a:latin typeface="等线" panose="02010600030101010101" pitchFamily="2" charset="-122"/>
                <a:ea typeface="等线" panose="02010600030101010101" pitchFamily="2" charset="-122"/>
                <a:cs typeface="Arial" panose="020B0604020202020204" pitchFamily="34" charset="0"/>
              </a:rPr>
              <a:t>您可以使用左侧列中的选项优化检索结果。包括文章是否带全文，文章的出版日期， 通过单击所需来源类型旁边的复选框，可以按来源类型（例如学术期刊，杂志或报纸）筛选结果。您可以在</a:t>
            </a:r>
            <a:r>
              <a:rPr lang="en-US" altLang="en-US" sz="1400" dirty="0">
                <a:latin typeface="等线" panose="02010600030101010101" pitchFamily="2" charset="-122"/>
                <a:ea typeface="等线" panose="02010600030101010101" pitchFamily="2" charset="-122"/>
                <a:cs typeface="Arial" panose="020B0604020202020204" pitchFamily="34" charset="0"/>
              </a:rPr>
              <a:t>“</a:t>
            </a:r>
            <a:r>
              <a:rPr lang="zh-CN" altLang="en-US" sz="1400" dirty="0">
                <a:latin typeface="等线" panose="02010600030101010101" pitchFamily="2" charset="-122"/>
                <a:ea typeface="等线" panose="02010600030101010101" pitchFamily="2" charset="-122"/>
                <a:cs typeface="Arial" panose="020B0604020202020204" pitchFamily="34" charset="0"/>
              </a:rPr>
              <a:t>当前搜索</a:t>
            </a:r>
            <a:r>
              <a:rPr lang="en-US" altLang="en-US" sz="1400" dirty="0">
                <a:latin typeface="等线" panose="02010600030101010101" pitchFamily="2" charset="-122"/>
                <a:ea typeface="等线" panose="02010600030101010101" pitchFamily="2" charset="-122"/>
                <a:cs typeface="Arial" panose="020B0604020202020204" pitchFamily="34" charset="0"/>
              </a:rPr>
              <a:t>”</a:t>
            </a:r>
            <a:r>
              <a:rPr lang="zh-CN" altLang="en-US" sz="1400" dirty="0">
                <a:latin typeface="等线" panose="02010600030101010101" pitchFamily="2" charset="-122"/>
                <a:ea typeface="等线" panose="02010600030101010101" pitchFamily="2" charset="-122"/>
                <a:cs typeface="Arial" panose="020B0604020202020204" pitchFamily="34" charset="0"/>
              </a:rPr>
              <a:t>区域中查看搜索词，任何应用的限制条件或扩展条件等</a:t>
            </a:r>
            <a:endParaRPr kumimoji="0" lang="zh-CN" altLang="en-US" sz="1400" b="0" i="0" u="none" strike="noStrike" kern="0" cap="none" spc="0" normalizeH="0" baseline="0" noProof="0" dirty="0">
              <a:ln>
                <a:noFill/>
              </a:ln>
              <a:effectLst/>
              <a:uLnTx/>
              <a:uFillTx/>
              <a:latin typeface="等线" panose="020F0502020204030204"/>
              <a:ea typeface="等线" panose="02010600030101010101" pitchFamily="2" charset="-122"/>
              <a:cs typeface="+mn-cs"/>
            </a:endParaRPr>
          </a:p>
        </p:txBody>
      </p:sp>
      <p:sp>
        <p:nvSpPr>
          <p:cNvPr id="4" name="Rectangle 3">
            <a:extLst>
              <a:ext uri="{FF2B5EF4-FFF2-40B4-BE49-F238E27FC236}">
                <a16:creationId xmlns:a16="http://schemas.microsoft.com/office/drawing/2014/main" id="{569E628C-7A0D-441D-B0F7-C315125C80F4}"/>
              </a:ext>
            </a:extLst>
          </p:cNvPr>
          <p:cNvSpPr/>
          <p:nvPr/>
        </p:nvSpPr>
        <p:spPr>
          <a:xfrm>
            <a:off x="2352782" y="2270589"/>
            <a:ext cx="1900719" cy="458741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242934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ocial media post&#10;&#10;Description automatically generated">
            <a:extLst>
              <a:ext uri="{FF2B5EF4-FFF2-40B4-BE49-F238E27FC236}">
                <a16:creationId xmlns:a16="http://schemas.microsoft.com/office/drawing/2014/main" id="{68FFA38D-C3E3-4B3C-A7D4-806996D3CE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945" y="345534"/>
            <a:ext cx="11126110" cy="5024134"/>
          </a:xfrm>
          <a:prstGeom prst="rect">
            <a:avLst/>
          </a:prstGeom>
        </p:spPr>
      </p:pic>
      <p:sp>
        <p:nvSpPr>
          <p:cNvPr id="4" name="文本框 3">
            <a:extLst>
              <a:ext uri="{FF2B5EF4-FFF2-40B4-BE49-F238E27FC236}">
                <a16:creationId xmlns:a16="http://schemas.microsoft.com/office/drawing/2014/main" id="{4CB3BE19-97E3-4484-A749-6BB3E09B9BCB}"/>
              </a:ext>
            </a:extLst>
          </p:cNvPr>
          <p:cNvSpPr txBox="1"/>
          <p:nvPr/>
        </p:nvSpPr>
        <p:spPr>
          <a:xfrm>
            <a:off x="746234" y="5558359"/>
            <a:ext cx="10373711"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dirty="0">
                <a:ln>
                  <a:noFill/>
                </a:ln>
                <a:effectLst/>
                <a:uLnTx/>
                <a:uFillTx/>
                <a:latin typeface="等线" panose="02010600030101010101" pitchFamily="2" charset="-122"/>
                <a:ea typeface="等线" panose="02010600030101010101" pitchFamily="2" charset="-122"/>
              </a:rPr>
              <a:t>点击篇名，查看文章详细信息，</a:t>
            </a:r>
            <a:r>
              <a:rPr lang="zh-CN" altLang="en-US" sz="1400" dirty="0">
                <a:solidFill>
                  <a:schemeClr val="tx1"/>
                </a:solidFill>
                <a:latin typeface="等线" panose="02010600030101010101" pitchFamily="2" charset="-122"/>
                <a:ea typeface="等线" panose="02010600030101010101" pitchFamily="2" charset="-122"/>
              </a:rPr>
              <a:t>进入文章详细页面后，您在左侧的项目栏可以查看这篇文章提供的不同格式的全文。一般有</a:t>
            </a:r>
            <a:r>
              <a:rPr lang="en-US" altLang="zh-CN" sz="1400" b="1" dirty="0">
                <a:solidFill>
                  <a:schemeClr val="tx1"/>
                </a:solidFill>
                <a:latin typeface="等线" panose="02010600030101010101" pitchFamily="2" charset="-122"/>
                <a:ea typeface="等线" panose="02010600030101010101" pitchFamily="2" charset="-122"/>
                <a:cs typeface="Arial" panose="020B0604020202020204" pitchFamily="34" charset="0"/>
              </a:rPr>
              <a:t>HTML</a:t>
            </a:r>
            <a:r>
              <a:rPr lang="zh-CN" altLang="en-US" sz="1400" dirty="0">
                <a:solidFill>
                  <a:schemeClr val="tx1"/>
                </a:solidFill>
                <a:latin typeface="等线" panose="02010600030101010101" pitchFamily="2" charset="-122"/>
                <a:ea typeface="等线" panose="02010600030101010101" pitchFamily="2" charset="-122"/>
              </a:rPr>
              <a:t>或</a:t>
            </a:r>
            <a:r>
              <a:rPr lang="en-US" altLang="zh-CN" sz="1400" b="1" dirty="0">
                <a:solidFill>
                  <a:schemeClr val="tx1"/>
                </a:solidFill>
                <a:latin typeface="等线" panose="02010600030101010101" pitchFamily="2" charset="-122"/>
                <a:ea typeface="等线" panose="02010600030101010101" pitchFamily="2" charset="-122"/>
              </a:rPr>
              <a:t>PDF</a:t>
            </a:r>
            <a:r>
              <a:rPr lang="zh-CN" altLang="en-US" sz="1400" b="1" dirty="0">
                <a:solidFill>
                  <a:schemeClr val="tx1"/>
                </a:solidFill>
                <a:latin typeface="等线" panose="02010600030101010101" pitchFamily="2" charset="-122"/>
                <a:ea typeface="等线" panose="02010600030101010101" pitchFamily="2" charset="-122"/>
              </a:rPr>
              <a:t>全文</a:t>
            </a:r>
            <a:r>
              <a:rPr lang="zh-CN" altLang="en-US" sz="1400" dirty="0">
                <a:solidFill>
                  <a:schemeClr val="tx1"/>
                </a:solidFill>
                <a:latin typeface="等线" panose="02010600030101010101" pitchFamily="2" charset="-122"/>
                <a:ea typeface="等线" panose="02010600030101010101" pitchFamily="2" charset="-122"/>
              </a:rPr>
              <a:t>格式。</a:t>
            </a:r>
            <a:endParaRPr lang="en-US" altLang="en-US" sz="1400" dirty="0">
              <a:solidFill>
                <a:schemeClr val="tx1"/>
              </a:solidFill>
              <a:latin typeface="等线" panose="02010600030101010101" pitchFamily="2" charset="-122"/>
              <a:ea typeface="等线" panose="02010600030101010101" pitchFamily="2" charset="-122"/>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dirty="0">
                <a:latin typeface="等线" panose="02010600030101010101" pitchFamily="2" charset="-122"/>
                <a:ea typeface="等线" panose="02010600030101010101" pitchFamily="2" charset="-122"/>
                <a:cs typeface="Arial" panose="020B0604020202020204" pitchFamily="34" charset="0"/>
              </a:rPr>
              <a:t>您可从详细记录中打印，发送电子邮件，保存，引用或导出单个结果。要打印，通过电子邮件发送，保存，引用或导出多个结果，请将其添加到文件夹中，然后单击文件夹中的相应图标。</a:t>
            </a:r>
            <a:endParaRPr kumimoji="0" lang="zh-CN" altLang="en-US" sz="1400" b="0" i="0" u="none" strike="noStrike" kern="0" cap="none" spc="0" normalizeH="0" baseline="0" noProof="0" dirty="0">
              <a:ln>
                <a:noFill/>
              </a:ln>
              <a:effectLst/>
              <a:uLnTx/>
              <a:uFillTx/>
              <a:latin typeface="等线" panose="02010600030101010101" pitchFamily="2" charset="-122"/>
              <a:ea typeface="等线" panose="02010600030101010101" pitchFamily="2" charset="-122"/>
            </a:endParaRPr>
          </a:p>
        </p:txBody>
      </p:sp>
      <p:sp>
        <p:nvSpPr>
          <p:cNvPr id="5" name="Rectangle 4">
            <a:extLst>
              <a:ext uri="{FF2B5EF4-FFF2-40B4-BE49-F238E27FC236}">
                <a16:creationId xmlns:a16="http://schemas.microsoft.com/office/drawing/2014/main" id="{E767090A-9D48-4703-ABBD-7F5A7A65EC8F}"/>
              </a:ext>
            </a:extLst>
          </p:cNvPr>
          <p:cNvSpPr/>
          <p:nvPr/>
        </p:nvSpPr>
        <p:spPr>
          <a:xfrm>
            <a:off x="746234" y="863029"/>
            <a:ext cx="1729838" cy="9144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Rectangle 5">
            <a:extLst>
              <a:ext uri="{FF2B5EF4-FFF2-40B4-BE49-F238E27FC236}">
                <a16:creationId xmlns:a16="http://schemas.microsoft.com/office/drawing/2014/main" id="{9D746414-BC7D-47B8-A55A-D6C2E7275E93}"/>
              </a:ext>
            </a:extLst>
          </p:cNvPr>
          <p:cNvSpPr/>
          <p:nvPr/>
        </p:nvSpPr>
        <p:spPr>
          <a:xfrm>
            <a:off x="9929217" y="424665"/>
            <a:ext cx="1729838" cy="472268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9879894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F4412118-705E-4100-BFDC-E3FCB1EFB2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08050"/>
            <a:ext cx="12192000" cy="5041900"/>
          </a:xfrm>
          <a:prstGeom prst="rect">
            <a:avLst/>
          </a:prstGeom>
        </p:spPr>
      </p:pic>
      <p:sp>
        <p:nvSpPr>
          <p:cNvPr id="4" name="文本框 3">
            <a:extLst>
              <a:ext uri="{FF2B5EF4-FFF2-40B4-BE49-F238E27FC236}">
                <a16:creationId xmlns:a16="http://schemas.microsoft.com/office/drawing/2014/main" id="{55D5B991-CAAB-46CC-8E48-530B393161BB}"/>
              </a:ext>
            </a:extLst>
          </p:cNvPr>
          <p:cNvSpPr txBox="1"/>
          <p:nvPr/>
        </p:nvSpPr>
        <p:spPr>
          <a:xfrm>
            <a:off x="963821" y="6168873"/>
            <a:ext cx="10699531" cy="523220"/>
          </a:xfrm>
          <a:prstGeom prst="rect">
            <a:avLst/>
          </a:prstGeom>
          <a:noFill/>
        </p:spPr>
        <p:txBody>
          <a:bodyPr wrap="square">
            <a:spAutoFit/>
          </a:bodyPr>
          <a:lstStyle/>
          <a:p>
            <a:r>
              <a:rPr lang="en-US" altLang="zh-CN" sz="1400" b="1" dirty="0">
                <a:solidFill>
                  <a:schemeClr val="tx1"/>
                </a:solidFill>
                <a:latin typeface="Arial" panose="020B0604020202020204" pitchFamily="34" charset="0"/>
                <a:ea typeface="宋体" panose="02010600030101010101" pitchFamily="2" charset="-122"/>
              </a:rPr>
              <a:t>Cite</a:t>
            </a:r>
            <a:r>
              <a:rPr lang="zh-CN" altLang="en-US" sz="1400" dirty="0">
                <a:solidFill>
                  <a:schemeClr val="tx1"/>
                </a:solidFill>
                <a:latin typeface="Arial" panose="020B0604020202020204" pitchFamily="34" charset="0"/>
                <a:ea typeface="宋体" panose="02010600030101010101" pitchFamily="2" charset="-122"/>
              </a:rPr>
              <a:t>工具通过提供各种流行（包括</a:t>
            </a:r>
            <a:r>
              <a:rPr lang="en-US" altLang="zh-CN" sz="1400" b="1" dirty="0">
                <a:solidFill>
                  <a:schemeClr val="tx1"/>
                </a:solidFill>
                <a:latin typeface="Arial" panose="020B0604020202020204" pitchFamily="34" charset="0"/>
                <a:ea typeface="宋体" panose="02010600030101010101" pitchFamily="2" charset="-122"/>
              </a:rPr>
              <a:t>MLA</a:t>
            </a:r>
            <a:r>
              <a:rPr lang="zh-CN" altLang="en-US" sz="1400" b="1" dirty="0">
                <a:solidFill>
                  <a:schemeClr val="tx1"/>
                </a:solidFill>
                <a:latin typeface="Arial" panose="020B0604020202020204" pitchFamily="34" charset="0"/>
                <a:ea typeface="宋体" panose="02010600030101010101" pitchFamily="2" charset="-122"/>
              </a:rPr>
              <a:t>，</a:t>
            </a:r>
            <a:r>
              <a:rPr lang="en-US" altLang="zh-CN" sz="1400" b="1" dirty="0">
                <a:solidFill>
                  <a:schemeClr val="tx1"/>
                </a:solidFill>
                <a:latin typeface="Arial" panose="020B0604020202020204" pitchFamily="34" charset="0"/>
                <a:ea typeface="宋体" panose="02010600030101010101" pitchFamily="2" charset="-122"/>
              </a:rPr>
              <a:t>AMA</a:t>
            </a:r>
            <a:r>
              <a:rPr lang="zh-CN" altLang="en-US" sz="1400" b="1" dirty="0">
                <a:solidFill>
                  <a:schemeClr val="tx1"/>
                </a:solidFill>
                <a:latin typeface="Arial" panose="020B0604020202020204" pitchFamily="34" charset="0"/>
                <a:ea typeface="宋体" panose="02010600030101010101" pitchFamily="2" charset="-122"/>
              </a:rPr>
              <a:t>和</a:t>
            </a:r>
            <a:r>
              <a:rPr lang="en-US" altLang="zh-CN" sz="1400" b="1" dirty="0">
                <a:solidFill>
                  <a:schemeClr val="tx1"/>
                </a:solidFill>
                <a:latin typeface="Arial" panose="020B0604020202020204" pitchFamily="34" charset="0"/>
                <a:ea typeface="宋体" panose="02010600030101010101" pitchFamily="2" charset="-122"/>
              </a:rPr>
              <a:t>APA</a:t>
            </a:r>
            <a:r>
              <a:rPr lang="zh-CN" altLang="en-US" sz="1400" dirty="0">
                <a:solidFill>
                  <a:schemeClr val="tx1"/>
                </a:solidFill>
                <a:latin typeface="Arial" panose="020B0604020202020204" pitchFamily="34" charset="0"/>
                <a:ea typeface="宋体" panose="02010600030101010101" pitchFamily="2" charset="-122"/>
              </a:rPr>
              <a:t>）的引文格式，使引用信息变得简单。滚动滑块查看可用的引文格式，以查找要添加到文档中的所需引文，选中所需的引文格式，使用浏览器的复制和粘贴功能将引文添加到您文档的</a:t>
            </a:r>
            <a:r>
              <a:rPr lang="en-US" altLang="zh-CN" sz="1400" b="1" dirty="0">
                <a:solidFill>
                  <a:schemeClr val="tx1"/>
                </a:solidFill>
                <a:latin typeface="Arial" panose="020B0604020202020204" pitchFamily="34" charset="0"/>
                <a:ea typeface="宋体" panose="02010600030101010101" pitchFamily="2" charset="-122"/>
              </a:rPr>
              <a:t>Works Cited</a:t>
            </a:r>
            <a:r>
              <a:rPr lang="zh-CN" altLang="en-US" sz="1400" dirty="0">
                <a:solidFill>
                  <a:schemeClr val="tx1"/>
                </a:solidFill>
                <a:latin typeface="Arial" panose="020B0604020202020204" pitchFamily="34" charset="0"/>
                <a:ea typeface="宋体" panose="02010600030101010101" pitchFamily="2" charset="-122"/>
              </a:rPr>
              <a:t>页面。</a:t>
            </a:r>
            <a:endParaRPr lang="en-US" sz="1400" dirty="0"/>
          </a:p>
        </p:txBody>
      </p:sp>
      <p:sp>
        <p:nvSpPr>
          <p:cNvPr id="5" name="Rectangle 4">
            <a:extLst>
              <a:ext uri="{FF2B5EF4-FFF2-40B4-BE49-F238E27FC236}">
                <a16:creationId xmlns:a16="http://schemas.microsoft.com/office/drawing/2014/main" id="{ECEE7DB5-F507-4B43-A525-68B0690CDC2B}"/>
              </a:ext>
            </a:extLst>
          </p:cNvPr>
          <p:cNvSpPr/>
          <p:nvPr/>
        </p:nvSpPr>
        <p:spPr>
          <a:xfrm>
            <a:off x="10880332" y="3565133"/>
            <a:ext cx="1171253" cy="40069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5087694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E73738E3-9663-4D58-A35A-6B9E8275B1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08050"/>
            <a:ext cx="12192000" cy="5041900"/>
          </a:xfrm>
          <a:prstGeom prst="rect">
            <a:avLst/>
          </a:prstGeom>
        </p:spPr>
      </p:pic>
      <p:sp>
        <p:nvSpPr>
          <p:cNvPr id="4" name="文本框 3">
            <a:extLst>
              <a:ext uri="{FF2B5EF4-FFF2-40B4-BE49-F238E27FC236}">
                <a16:creationId xmlns:a16="http://schemas.microsoft.com/office/drawing/2014/main" id="{FCDD7153-7E3F-4DC0-9D43-2AFE1DAEC4C6}"/>
              </a:ext>
            </a:extLst>
          </p:cNvPr>
          <p:cNvSpPr txBox="1"/>
          <p:nvPr/>
        </p:nvSpPr>
        <p:spPr>
          <a:xfrm>
            <a:off x="1" y="5750452"/>
            <a:ext cx="12192000" cy="307777"/>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1400" dirty="0">
                <a:latin typeface="等线" panose="02010600030101010101" pitchFamily="2" charset="-122"/>
                <a:ea typeface="等线" panose="02010600030101010101" pitchFamily="2" charset="-122"/>
                <a:cs typeface="Arial" panose="020B0604020202020204" pitchFamily="34" charset="0"/>
              </a:rPr>
              <a:t>导出文章到文献管理工具，要导出多个结果，请将其添加到文件夹中，然后在文件夹中对文章进行批量导出。</a:t>
            </a:r>
            <a:endParaRPr kumimoji="0" lang="zh-CN" altLang="en-US" sz="1400" b="1" i="0" u="none" strike="noStrike" kern="0" cap="none" spc="0" normalizeH="0" baseline="-25000" noProof="0" dirty="0">
              <a:ln>
                <a:noFill/>
              </a:ln>
              <a:effectLst/>
              <a:uLnTx/>
              <a:uFillTx/>
              <a:latin typeface="等线" panose="02010600030101010101" pitchFamily="2" charset="-122"/>
              <a:ea typeface="等线" panose="02010600030101010101" pitchFamily="2" charset="-122"/>
              <a:cs typeface="+mn-cs"/>
            </a:endParaRPr>
          </a:p>
        </p:txBody>
      </p:sp>
      <p:sp>
        <p:nvSpPr>
          <p:cNvPr id="5" name="Rectangle 4">
            <a:extLst>
              <a:ext uri="{FF2B5EF4-FFF2-40B4-BE49-F238E27FC236}">
                <a16:creationId xmlns:a16="http://schemas.microsoft.com/office/drawing/2014/main" id="{6260856A-D3C7-43C4-A916-7B8C0541D9A3}"/>
              </a:ext>
            </a:extLst>
          </p:cNvPr>
          <p:cNvSpPr/>
          <p:nvPr/>
        </p:nvSpPr>
        <p:spPr>
          <a:xfrm>
            <a:off x="10880332" y="3986372"/>
            <a:ext cx="1171253" cy="40069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7698519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ocial media post&#10;&#10;Description automatically generated">
            <a:extLst>
              <a:ext uri="{FF2B5EF4-FFF2-40B4-BE49-F238E27FC236}">
                <a16:creationId xmlns:a16="http://schemas.microsoft.com/office/drawing/2014/main" id="{D5B5ADB7-5B45-4BA2-AA7F-6976151D6F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76275"/>
            <a:ext cx="12192000" cy="5505450"/>
          </a:xfrm>
          <a:prstGeom prst="rect">
            <a:avLst/>
          </a:prstGeom>
        </p:spPr>
      </p:pic>
      <p:sp>
        <p:nvSpPr>
          <p:cNvPr id="4" name="Text Box 6">
            <a:extLst>
              <a:ext uri="{FF2B5EF4-FFF2-40B4-BE49-F238E27FC236}">
                <a16:creationId xmlns:a16="http://schemas.microsoft.com/office/drawing/2014/main" id="{21057E4D-6F54-4D92-A6DB-BFF93A636A57}"/>
              </a:ext>
            </a:extLst>
          </p:cNvPr>
          <p:cNvSpPr txBox="1">
            <a:spLocks noChangeArrowheads="1"/>
          </p:cNvSpPr>
          <p:nvPr/>
        </p:nvSpPr>
        <p:spPr bwMode="auto">
          <a:xfrm>
            <a:off x="1667548" y="5920115"/>
            <a:ext cx="917599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indent="-34290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1F497D"/>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1F497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1F497D"/>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9pPr>
          </a:lstStyle>
          <a:p>
            <a:pPr lvl="1" algn="ctr" eaLnBrk="1" hangingPunct="1">
              <a:spcBef>
                <a:spcPct val="50000"/>
              </a:spcBef>
              <a:buFont typeface="Wingdings" panose="05000000000000000000" pitchFamily="2" charset="2"/>
              <a:buNone/>
            </a:pPr>
            <a:r>
              <a:rPr lang="zh-CN" altLang="en-US" sz="1400" dirty="0">
                <a:solidFill>
                  <a:schemeClr val="tx1"/>
                </a:solidFill>
                <a:latin typeface="宋体" panose="02010600030101010101" pitchFamily="2" charset="-122"/>
                <a:ea typeface="宋体" panose="02010600030101010101" pitchFamily="2" charset="-122"/>
              </a:rPr>
              <a:t>如果您在查看的是</a:t>
            </a:r>
            <a:r>
              <a:rPr lang="en-US" altLang="zh-CN" sz="1400" dirty="0">
                <a:solidFill>
                  <a:schemeClr val="tx1"/>
                </a:solidFill>
                <a:latin typeface="宋体" panose="02010600030101010101" pitchFamily="2" charset="-122"/>
                <a:ea typeface="宋体" panose="02010600030101010101" pitchFamily="2" charset="-122"/>
              </a:rPr>
              <a:t>HTML</a:t>
            </a:r>
            <a:r>
              <a:rPr lang="zh-CN" altLang="en-US" sz="1400" dirty="0">
                <a:solidFill>
                  <a:schemeClr val="tx1"/>
                </a:solidFill>
                <a:latin typeface="宋体" panose="02010600030101010101" pitchFamily="2" charset="-122"/>
                <a:ea typeface="宋体" panose="02010600030101010101" pitchFamily="2" charset="-122"/>
              </a:rPr>
              <a:t>格式全文，您可以使用文章的</a:t>
            </a:r>
            <a:r>
              <a:rPr lang="en-US" altLang="en-US" sz="1400" dirty="0">
                <a:solidFill>
                  <a:schemeClr val="tx1"/>
                </a:solidFill>
                <a:latin typeface="Arial" panose="020B0604020202020204" pitchFamily="34" charset="0"/>
                <a:ea typeface="宋体" panose="02010600030101010101" pitchFamily="2" charset="-122"/>
                <a:cs typeface="Arial" panose="020B0604020202020204" pitchFamily="34" charset="0"/>
              </a:rPr>
              <a:t>Text-To-Speech</a:t>
            </a:r>
            <a:r>
              <a:rPr lang="zh-CN" altLang="en-US" sz="1400" b="1" dirty="0">
                <a:solidFill>
                  <a:schemeClr val="tx1"/>
                </a:solidFill>
                <a:latin typeface="Arial" panose="020B0604020202020204" pitchFamily="34" charset="0"/>
                <a:ea typeface="宋体" panose="02010600030101010101" pitchFamily="2" charset="-122"/>
                <a:cs typeface="Arial" panose="020B0604020202020204" pitchFamily="34" charset="0"/>
              </a:rPr>
              <a:t>智能</a:t>
            </a:r>
            <a:r>
              <a:rPr lang="zh-CN" altLang="en-US" sz="1400" b="1" dirty="0">
                <a:solidFill>
                  <a:schemeClr val="tx1"/>
                </a:solidFill>
                <a:latin typeface="宋体" panose="02010600030101010101" pitchFamily="2" charset="-122"/>
                <a:ea typeface="宋体" panose="02010600030101010101" pitchFamily="2" charset="-122"/>
              </a:rPr>
              <a:t>朗读</a:t>
            </a:r>
            <a:r>
              <a:rPr lang="zh-CN" altLang="en-US" sz="1400" dirty="0">
                <a:solidFill>
                  <a:schemeClr val="tx1"/>
                </a:solidFill>
                <a:latin typeface="宋体" panose="02010600030101010101" pitchFamily="2" charset="-122"/>
                <a:ea typeface="宋体" panose="02010600030101010101" pitchFamily="2" charset="-122"/>
              </a:rPr>
              <a:t>功能，同时您也可以使用文章</a:t>
            </a:r>
            <a:r>
              <a:rPr lang="zh-CN" altLang="en-US" sz="1400" b="1" dirty="0">
                <a:solidFill>
                  <a:schemeClr val="tx1"/>
                </a:solidFill>
                <a:latin typeface="宋体" panose="02010600030101010101" pitchFamily="2" charset="-122"/>
                <a:ea typeface="宋体" panose="02010600030101010101" pitchFamily="2" charset="-122"/>
              </a:rPr>
              <a:t>翻译</a:t>
            </a:r>
            <a:r>
              <a:rPr lang="zh-CN" altLang="en-US" sz="1400" dirty="0">
                <a:solidFill>
                  <a:schemeClr val="tx1"/>
                </a:solidFill>
                <a:latin typeface="宋体" panose="02010600030101010101" pitchFamily="2" charset="-122"/>
                <a:ea typeface="宋体" panose="02010600030101010101" pitchFamily="2" charset="-122"/>
              </a:rPr>
              <a:t>功能，将文章在线翻译成相应语言。</a:t>
            </a:r>
            <a:endParaRPr lang="en-US" altLang="en-US" sz="1400" dirty="0">
              <a:solidFill>
                <a:schemeClr val="tx1"/>
              </a:solidFill>
              <a:latin typeface="宋体" panose="02010600030101010101" pitchFamily="2" charset="-122"/>
              <a:ea typeface="宋体" panose="02010600030101010101" pitchFamily="2" charset="-122"/>
            </a:endParaRPr>
          </a:p>
        </p:txBody>
      </p:sp>
      <p:sp>
        <p:nvSpPr>
          <p:cNvPr id="5" name="Rectangle 4">
            <a:extLst>
              <a:ext uri="{FF2B5EF4-FFF2-40B4-BE49-F238E27FC236}">
                <a16:creationId xmlns:a16="http://schemas.microsoft.com/office/drawing/2014/main" id="{3DCB6F58-0BF4-49FD-9B7F-4E032038042E}"/>
              </a:ext>
            </a:extLst>
          </p:cNvPr>
          <p:cNvSpPr/>
          <p:nvPr/>
        </p:nvSpPr>
        <p:spPr>
          <a:xfrm>
            <a:off x="4037745" y="4089115"/>
            <a:ext cx="3873356" cy="44178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Rectangle 5">
            <a:extLst>
              <a:ext uri="{FF2B5EF4-FFF2-40B4-BE49-F238E27FC236}">
                <a16:creationId xmlns:a16="http://schemas.microsoft.com/office/drawing/2014/main" id="{E4A8031A-1ADB-4D59-8B12-8252C0C15FC7}"/>
              </a:ext>
            </a:extLst>
          </p:cNvPr>
          <p:cNvSpPr/>
          <p:nvPr/>
        </p:nvSpPr>
        <p:spPr>
          <a:xfrm>
            <a:off x="2494907" y="1262008"/>
            <a:ext cx="2714091" cy="523219"/>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984752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a:extLst>
              <a:ext uri="{FF2B5EF4-FFF2-40B4-BE49-F238E27FC236}">
                <a16:creationId xmlns:a16="http://schemas.microsoft.com/office/drawing/2014/main" id="{CEE18F52-ACB0-4926-80C2-6D04C005F829}"/>
              </a:ext>
            </a:extLst>
          </p:cNvPr>
          <p:cNvSpPr>
            <a:spLocks noGrp="1" noChangeArrowheads="1"/>
          </p:cNvSpPr>
          <p:nvPr>
            <p:ph type="ctrTitle"/>
          </p:nvPr>
        </p:nvSpPr>
        <p:spPr>
          <a:xfrm>
            <a:off x="1524000" y="914400"/>
            <a:ext cx="9144000" cy="609600"/>
          </a:xfrm>
        </p:spPr>
        <p:txBody>
          <a:bodyPr wrap="square" anchor="t"/>
          <a:lstStyle/>
          <a:p>
            <a:pPr eaLnBrk="1" hangingPunct="1"/>
            <a:r>
              <a:rPr lang="zh-CN" altLang="en-US" sz="3600" b="1">
                <a:latin typeface="宋体" panose="02010600030101010101" pitchFamily="2" charset="-122"/>
                <a:ea typeface="宋体" panose="02010600030101010101" pitchFamily="2" charset="-122"/>
                <a:cs typeface="Arial" panose="020B0604020202020204" pitchFamily="34" charset="0"/>
              </a:rPr>
              <a:t>课程内容</a:t>
            </a:r>
          </a:p>
        </p:txBody>
      </p:sp>
      <p:sp>
        <p:nvSpPr>
          <p:cNvPr id="3" name="Subtitle 2">
            <a:extLst>
              <a:ext uri="{FF2B5EF4-FFF2-40B4-BE49-F238E27FC236}">
                <a16:creationId xmlns:a16="http://schemas.microsoft.com/office/drawing/2014/main" id="{AFAEE33A-A53B-422A-B28B-E133A38F6C7E}"/>
              </a:ext>
            </a:extLst>
          </p:cNvPr>
          <p:cNvSpPr>
            <a:spLocks noGrp="1"/>
          </p:cNvSpPr>
          <p:nvPr>
            <p:ph type="subTitle" idx="1"/>
          </p:nvPr>
        </p:nvSpPr>
        <p:spPr>
          <a:xfrm>
            <a:off x="3581400" y="2133600"/>
            <a:ext cx="5715000" cy="2209800"/>
          </a:xfrm>
        </p:spPr>
        <p:txBody>
          <a:bodyPr/>
          <a:lstStyle/>
          <a:p>
            <a:pPr algn="l" eaLnBrk="1" fontAlgn="ctr" hangingPunct="1">
              <a:spcAft>
                <a:spcPts val="0"/>
              </a:spcAft>
              <a:defRPr/>
            </a:pPr>
            <a:endParaRPr lang="en-US" altLang="zh-CN" sz="2400" dirty="0">
              <a:latin typeface="宋体" panose="02010600030101010101" pitchFamily="2" charset="-122"/>
              <a:ea typeface="宋体" panose="02010600030101010101" pitchFamily="2" charset="-122"/>
            </a:endParaRPr>
          </a:p>
          <a:p>
            <a:pPr algn="l" eaLnBrk="1" fontAlgn="ctr" hangingPunct="1">
              <a:spcAft>
                <a:spcPts val="0"/>
              </a:spcAft>
              <a:defRPr/>
            </a:pPr>
            <a:r>
              <a:rPr lang="zh-CN" altLang="en-US" sz="2400" dirty="0">
                <a:latin typeface="宋体" panose="02010600030101010101" pitchFamily="2" charset="-122"/>
                <a:ea typeface="宋体" panose="02010600030101010101" pitchFamily="2" charset="-122"/>
              </a:rPr>
              <a:t>第一部分： 数据库内容介绍</a:t>
            </a:r>
            <a:endParaRPr lang="en-US" altLang="zh-CN" sz="2400" dirty="0">
              <a:latin typeface="宋体" panose="02010600030101010101" pitchFamily="2" charset="-122"/>
              <a:ea typeface="宋体" panose="02010600030101010101" pitchFamily="2" charset="-122"/>
            </a:endParaRPr>
          </a:p>
          <a:p>
            <a:pPr algn="l" eaLnBrk="1" fontAlgn="ctr" hangingPunct="1">
              <a:spcAft>
                <a:spcPts val="0"/>
              </a:spcAft>
              <a:defRPr/>
            </a:pPr>
            <a:r>
              <a:rPr lang="zh-CN" altLang="en-US" sz="2400" dirty="0">
                <a:latin typeface="宋体" panose="02010600030101010101" pitchFamily="2" charset="-122"/>
                <a:ea typeface="宋体" panose="02010600030101010101" pitchFamily="2" charset="-122"/>
              </a:rPr>
              <a:t>第二部分： </a:t>
            </a:r>
            <a:r>
              <a:rPr lang="en-US" altLang="zh-CN" sz="2400" dirty="0">
                <a:latin typeface="宋体" panose="02010600030101010101" pitchFamily="2" charset="-122"/>
                <a:ea typeface="宋体" panose="02010600030101010101" pitchFamily="2" charset="-122"/>
              </a:rPr>
              <a:t>EBSCOhost</a:t>
            </a:r>
            <a:r>
              <a:rPr lang="zh-CN" altLang="en-US" sz="2400" dirty="0">
                <a:latin typeface="宋体" panose="02010600030101010101" pitchFamily="2" charset="-122"/>
                <a:ea typeface="宋体" panose="02010600030101010101" pitchFamily="2" charset="-122"/>
              </a:rPr>
              <a:t>平台使用演示</a:t>
            </a:r>
            <a:endParaRPr lang="en-US" altLang="zh-CN" sz="2400" dirty="0">
              <a:latin typeface="宋体" panose="02010600030101010101" pitchFamily="2" charset="-122"/>
              <a:ea typeface="宋体" panose="02010600030101010101" pitchFamily="2" charset="-122"/>
            </a:endParaRPr>
          </a:p>
          <a:p>
            <a:pPr algn="l" eaLnBrk="1" fontAlgn="ctr" hangingPunct="1">
              <a:spcAft>
                <a:spcPts val="0"/>
              </a:spcAft>
              <a:defRPr/>
            </a:pPr>
            <a:r>
              <a:rPr lang="zh-CN" altLang="en-US" sz="2400" dirty="0">
                <a:latin typeface="宋体" panose="02010600030101010101" pitchFamily="2" charset="-122"/>
                <a:ea typeface="宋体" panose="02010600030101010101" pitchFamily="2" charset="-122"/>
              </a:rPr>
              <a:t>第三部分： 支持网站</a:t>
            </a:r>
            <a:endParaRPr lang="zh-CN" altLang="zh-CN" sz="2400" dirty="0">
              <a:latin typeface="宋体" panose="02010600030101010101" pitchFamily="2" charset="-122"/>
              <a:ea typeface="宋体" panose="02010600030101010101" pitchFamily="2" charset="-122"/>
            </a:endParaRPr>
          </a:p>
          <a:p>
            <a:pPr lvl="6" algn="l">
              <a:defRPr/>
            </a:pPr>
            <a:endParaRPr lang="en-US" sz="2400" dirty="0">
              <a:latin typeface="宋体" panose="02010600030101010101" pitchFamily="2" charset="-122"/>
              <a:ea typeface="宋体" panose="02010600030101010101" pitchFamily="2" charset="-122"/>
              <a:cs typeface="Arial" panose="020B0604020202020204" pitchFamily="34" charset="0"/>
            </a:endParaRPr>
          </a:p>
          <a:p>
            <a:pPr lvl="1" algn="l" eaLnBrk="1" fontAlgn="auto" hangingPunct="1">
              <a:spcAft>
                <a:spcPts val="0"/>
              </a:spcAft>
              <a:defRPr/>
            </a:pPr>
            <a:endParaRPr lang="en-AU" sz="800" dirty="0">
              <a:solidFill>
                <a:schemeClr val="tx2"/>
              </a:solidFill>
              <a:latin typeface="宋体" panose="02010600030101010101" pitchFamily="2" charset="-122"/>
              <a:ea typeface="宋体" panose="02010600030101010101" pitchFamily="2" charset="-122"/>
            </a:endParaRPr>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p:cNvSpPr>
            <a:spLocks noGrp="1"/>
          </p:cNvSpPr>
          <p:nvPr>
            <p:ph type="title"/>
          </p:nvPr>
        </p:nvSpPr>
        <p:spPr>
          <a:xfrm>
            <a:off x="3041853" y="1090586"/>
            <a:ext cx="6858000" cy="571500"/>
          </a:xfrm>
        </p:spPr>
        <p:txBody>
          <a:bodyPr>
            <a:noAutofit/>
          </a:bodyPr>
          <a:lstStyle/>
          <a:p>
            <a:r>
              <a:rPr lang="zh-CN" altLang="en-US" sz="3600" kern="0" dirty="0">
                <a:solidFill>
                  <a:srgbClr val="376092"/>
                </a:solidFill>
                <a:latin typeface="等线" panose="02010600030101010101" pitchFamily="2" charset="-122"/>
                <a:ea typeface="等线" panose="02010600030101010101" pitchFamily="2" charset="-122"/>
              </a:rPr>
              <a:t>如何检索</a:t>
            </a:r>
            <a:r>
              <a:rPr lang="en-US" altLang="zh-CN" sz="3600" kern="0" dirty="0">
                <a:solidFill>
                  <a:srgbClr val="376092"/>
                </a:solidFill>
                <a:latin typeface="等线" panose="02010600030101010101" pitchFamily="2" charset="-122"/>
                <a:ea typeface="等线" panose="02010600030101010101" pitchFamily="2" charset="-122"/>
              </a:rPr>
              <a:t>HTML</a:t>
            </a:r>
            <a:r>
              <a:rPr lang="zh-CN" altLang="en-US" sz="3600" kern="0" dirty="0">
                <a:solidFill>
                  <a:srgbClr val="376092"/>
                </a:solidFill>
                <a:latin typeface="等线" panose="02010600030101010101" pitchFamily="2" charset="-122"/>
                <a:ea typeface="等线" panose="02010600030101010101" pitchFamily="2" charset="-122"/>
              </a:rPr>
              <a:t>格式文献？</a:t>
            </a:r>
            <a:endParaRPr lang="en-US" altLang="en-US" sz="3600" kern="0" dirty="0">
              <a:solidFill>
                <a:srgbClr val="376092"/>
              </a:solidFill>
              <a:latin typeface="等线" panose="02010600030101010101" pitchFamily="2" charset="-122"/>
              <a:ea typeface="等线" panose="02010600030101010101" pitchFamily="2" charset="-122"/>
            </a:endParaRPr>
          </a:p>
        </p:txBody>
      </p:sp>
      <p:sp>
        <p:nvSpPr>
          <p:cNvPr id="131075" name="TextBox 5"/>
          <p:cNvSpPr txBox="1">
            <a:spLocks noChangeArrowheads="1"/>
          </p:cNvSpPr>
          <p:nvPr/>
        </p:nvSpPr>
        <p:spPr bwMode="auto">
          <a:xfrm>
            <a:off x="2554015" y="2171701"/>
            <a:ext cx="6867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ea typeface="宋体" panose="02010600030101010101" pitchFamily="2" charset="-122"/>
              </a:defRPr>
            </a:lvl1pPr>
            <a:lvl2pPr marL="742950" indent="-285750">
              <a:defRPr>
                <a:solidFill>
                  <a:schemeClr val="tx1"/>
                </a:solidFill>
                <a:latin typeface="Times New Roman" panose="02020603050405020304" pitchFamily="18" charset="0"/>
                <a:ea typeface="宋体" panose="02010600030101010101" pitchFamily="2" charset="-122"/>
              </a:defRPr>
            </a:lvl2pPr>
            <a:lvl3pPr marL="1143000" indent="-228600">
              <a:defRPr>
                <a:solidFill>
                  <a:schemeClr val="tx1"/>
                </a:solidFill>
                <a:latin typeface="Times New Roman" panose="02020603050405020304" pitchFamily="18" charset="0"/>
                <a:ea typeface="宋体" panose="02010600030101010101" pitchFamily="2" charset="-122"/>
              </a:defRPr>
            </a:lvl3pPr>
            <a:lvl4pPr marL="1600200" indent="-228600">
              <a:defRPr>
                <a:solidFill>
                  <a:schemeClr val="tx1"/>
                </a:solidFill>
                <a:latin typeface="Times New Roman" panose="02020603050405020304" pitchFamily="18" charset="0"/>
                <a:ea typeface="宋体" panose="02010600030101010101" pitchFamily="2" charset="-122"/>
              </a:defRPr>
            </a:lvl4pPr>
            <a:lvl5pPr marL="2057400" indent="-22860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0" cap="none" spc="0" normalizeH="0" baseline="0" noProof="0" dirty="0">
                <a:ln>
                  <a:noFill/>
                </a:ln>
                <a:solidFill>
                  <a:srgbClr val="000000"/>
                </a:solidFill>
                <a:effectLst/>
                <a:uLnTx/>
                <a:uFillTx/>
                <a:latin typeface="等线" panose="02010600030101010101" pitchFamily="2" charset="-122"/>
                <a:ea typeface="等线" panose="02010600030101010101" pitchFamily="2" charset="-122"/>
                <a:cs typeface="Arial" panose="020B0604020202020204" pitchFamily="34" charset="0"/>
              </a:rPr>
              <a:t>输入公式：</a:t>
            </a:r>
            <a:r>
              <a:rPr kumimoji="0" lang="en-US" altLang="zh-CN" sz="2000" b="0" i="0" u="none" strike="noStrike" kern="0" cap="none" spc="0" normalizeH="0" baseline="0" noProof="0" dirty="0">
                <a:ln>
                  <a:noFill/>
                </a:ln>
                <a:solidFill>
                  <a:srgbClr val="000000"/>
                </a:solidFill>
                <a:effectLst/>
                <a:uLnTx/>
                <a:uFillTx/>
                <a:latin typeface="等线" panose="02010600030101010101" pitchFamily="2" charset="-122"/>
                <a:ea typeface="等线" panose="02010600030101010101" pitchFamily="2" charset="-122"/>
                <a:cs typeface="Arial" panose="020B0604020202020204" pitchFamily="34" charset="0"/>
              </a:rPr>
              <a:t>keyword and FM T </a:t>
            </a:r>
            <a:r>
              <a:rPr kumimoji="0" lang="zh-CN" altLang="en-US" sz="2000" b="0" i="0" u="none" strike="noStrike" kern="0" cap="none" spc="0" normalizeH="0" baseline="0" noProof="0" dirty="0">
                <a:ln>
                  <a:noFill/>
                </a:ln>
                <a:solidFill>
                  <a:srgbClr val="000000"/>
                </a:solidFill>
                <a:effectLst/>
                <a:uLnTx/>
                <a:uFillTx/>
                <a:latin typeface="等线" panose="02010600030101010101" pitchFamily="2" charset="-122"/>
                <a:ea typeface="等线" panose="02010600030101010101" pitchFamily="2" charset="-122"/>
                <a:cs typeface="Arial" panose="020B0604020202020204" pitchFamily="34" charset="0"/>
              </a:rPr>
              <a:t>可以检索到</a:t>
            </a:r>
            <a:r>
              <a:rPr kumimoji="0" lang="en-US" altLang="zh-CN" sz="2000" b="0" i="0" u="none" strike="noStrike" kern="0" cap="none" spc="0" normalizeH="0" baseline="0" noProof="0" dirty="0">
                <a:ln>
                  <a:noFill/>
                </a:ln>
                <a:solidFill>
                  <a:srgbClr val="000000"/>
                </a:solidFill>
                <a:effectLst/>
                <a:uLnTx/>
                <a:uFillTx/>
                <a:latin typeface="等线" panose="02010600030101010101" pitchFamily="2" charset="-122"/>
                <a:ea typeface="等线" panose="02010600030101010101" pitchFamily="2" charset="-122"/>
                <a:cs typeface="Arial" panose="020B0604020202020204" pitchFamily="34" charset="0"/>
              </a:rPr>
              <a:t>HTML</a:t>
            </a:r>
            <a:r>
              <a:rPr kumimoji="0" lang="zh-CN" altLang="en-US" sz="2000" b="0" i="0" u="none" strike="noStrike" kern="0" cap="none" spc="0" normalizeH="0" baseline="0" noProof="0" dirty="0">
                <a:ln>
                  <a:noFill/>
                </a:ln>
                <a:solidFill>
                  <a:srgbClr val="000000"/>
                </a:solidFill>
                <a:effectLst/>
                <a:uLnTx/>
                <a:uFillTx/>
                <a:latin typeface="等线" panose="02010600030101010101" pitchFamily="2" charset="-122"/>
                <a:ea typeface="等线" panose="02010600030101010101" pitchFamily="2" charset="-122"/>
                <a:cs typeface="Arial" panose="020B0604020202020204" pitchFamily="34" charset="0"/>
              </a:rPr>
              <a:t>格式文献，实现全文翻译及在线朗读功能，注意</a:t>
            </a:r>
            <a:r>
              <a:rPr kumimoji="0" lang="en-US" altLang="zh-CN" sz="2000" b="0" i="0" u="none" strike="noStrike" kern="0" cap="none" spc="0" normalizeH="0" baseline="0" noProof="0" dirty="0">
                <a:ln>
                  <a:noFill/>
                </a:ln>
                <a:solidFill>
                  <a:srgbClr val="000000"/>
                </a:solidFill>
                <a:effectLst/>
                <a:uLnTx/>
                <a:uFillTx/>
                <a:latin typeface="等线" panose="02010600030101010101" pitchFamily="2" charset="-122"/>
                <a:ea typeface="等线" panose="02010600030101010101" pitchFamily="2" charset="-122"/>
                <a:cs typeface="Arial" panose="020B0604020202020204" pitchFamily="34" charset="0"/>
              </a:rPr>
              <a:t>PDF</a:t>
            </a:r>
            <a:r>
              <a:rPr kumimoji="0" lang="zh-CN" altLang="en-US" sz="2000" b="0" i="0" u="none" strike="noStrike" kern="0" cap="none" spc="0" normalizeH="0" baseline="0" noProof="0" dirty="0">
                <a:ln>
                  <a:noFill/>
                </a:ln>
                <a:solidFill>
                  <a:srgbClr val="000000"/>
                </a:solidFill>
                <a:effectLst/>
                <a:uLnTx/>
                <a:uFillTx/>
                <a:latin typeface="等线" panose="02010600030101010101" pitchFamily="2" charset="-122"/>
                <a:ea typeface="等线" panose="02010600030101010101" pitchFamily="2" charset="-122"/>
                <a:cs typeface="Arial" panose="020B0604020202020204" pitchFamily="34" charset="0"/>
              </a:rPr>
              <a:t>文章无此功能。</a:t>
            </a:r>
            <a:endParaRPr kumimoji="0" lang="en-US" altLang="en-US" sz="2000" b="0" i="0" u="none" strike="noStrike" kern="0" cap="none" spc="0" normalizeH="0" baseline="0" noProof="0" dirty="0">
              <a:ln>
                <a:noFill/>
              </a:ln>
              <a:solidFill>
                <a:srgbClr val="000000"/>
              </a:solidFill>
              <a:effectLst/>
              <a:uLnTx/>
              <a:uFillTx/>
              <a:latin typeface="等线" panose="02010600030101010101" pitchFamily="2" charset="-122"/>
              <a:ea typeface="等线" panose="02010600030101010101" pitchFamily="2" charset="-122"/>
              <a:cs typeface="Arial" panose="020B0604020202020204" pitchFamily="34" charset="0"/>
            </a:endParaRPr>
          </a:p>
        </p:txBody>
      </p:sp>
    </p:spTree>
    <p:extLst>
      <p:ext uri="{BB962C8B-B14F-4D97-AF65-F5344CB8AC3E}">
        <p14:creationId xmlns:p14="http://schemas.microsoft.com/office/powerpoint/2010/main" val="7719037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1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形用户界面, 文本, 应用程序, 电子邮件&#10;&#10;描述已自动生成">
            <a:extLst>
              <a:ext uri="{FF2B5EF4-FFF2-40B4-BE49-F238E27FC236}">
                <a16:creationId xmlns:a16="http://schemas.microsoft.com/office/drawing/2014/main" id="{2999DCB0-85C0-4487-A597-9011C07D1A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8237" y="0"/>
            <a:ext cx="8555525" cy="6858000"/>
          </a:xfrm>
          <a:prstGeom prst="rect">
            <a:avLst/>
          </a:prstGeom>
        </p:spPr>
      </p:pic>
      <p:sp>
        <p:nvSpPr>
          <p:cNvPr id="3" name="Rectangle 2">
            <a:extLst>
              <a:ext uri="{FF2B5EF4-FFF2-40B4-BE49-F238E27FC236}">
                <a16:creationId xmlns:a16="http://schemas.microsoft.com/office/drawing/2014/main" id="{2981E2D2-68CB-40EE-AF64-4616F7444D5B}"/>
              </a:ext>
            </a:extLst>
          </p:cNvPr>
          <p:cNvSpPr/>
          <p:nvPr/>
        </p:nvSpPr>
        <p:spPr>
          <a:xfrm>
            <a:off x="2619910" y="1582220"/>
            <a:ext cx="1171253" cy="40069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6652337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3DB2B5C2-BF59-4C3E-B84C-7C2D636317DB}"/>
              </a:ext>
            </a:extLst>
          </p:cNvPr>
          <p:cNvSpPr txBox="1"/>
          <p:nvPr/>
        </p:nvSpPr>
        <p:spPr>
          <a:xfrm>
            <a:off x="205483" y="215757"/>
            <a:ext cx="3400746" cy="461665"/>
          </a:xfrm>
          <a:prstGeom prst="rect">
            <a:avLst/>
          </a:prstGeom>
          <a:noFill/>
        </p:spPr>
        <p:txBody>
          <a:bodyPr wrap="square" rtlCol="0">
            <a:spAutoFit/>
          </a:bodyPr>
          <a:lstStyle/>
          <a:p>
            <a:r>
              <a:rPr lang="zh-CN" altLang="en-US" sz="2400" dirty="0"/>
              <a:t>主题词检索</a:t>
            </a:r>
            <a:endParaRPr lang="en-US" sz="2400" dirty="0"/>
          </a:p>
        </p:txBody>
      </p:sp>
      <p:pic>
        <p:nvPicPr>
          <p:cNvPr id="5" name="图片 4" descr="图形用户界面, 文本, 应用程序, 电子邮件&#10;&#10;描述已自动生成">
            <a:extLst>
              <a:ext uri="{FF2B5EF4-FFF2-40B4-BE49-F238E27FC236}">
                <a16:creationId xmlns:a16="http://schemas.microsoft.com/office/drawing/2014/main" id="{A212A013-64EC-45C1-B8CD-6163E2640D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7362" y="215757"/>
            <a:ext cx="9399216" cy="5474964"/>
          </a:xfrm>
          <a:prstGeom prst="rect">
            <a:avLst/>
          </a:prstGeom>
        </p:spPr>
      </p:pic>
      <p:sp>
        <p:nvSpPr>
          <p:cNvPr id="6" name="Text Box 4">
            <a:extLst>
              <a:ext uri="{FF2B5EF4-FFF2-40B4-BE49-F238E27FC236}">
                <a16:creationId xmlns:a16="http://schemas.microsoft.com/office/drawing/2014/main" id="{5E551525-F45E-46FB-9B89-A8DC1704C777}"/>
              </a:ext>
            </a:extLst>
          </p:cNvPr>
          <p:cNvSpPr txBox="1">
            <a:spLocks noChangeArrowheads="1"/>
          </p:cNvSpPr>
          <p:nvPr/>
        </p:nvSpPr>
        <p:spPr bwMode="auto">
          <a:xfrm>
            <a:off x="809521" y="5731538"/>
            <a:ext cx="10877413" cy="997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228600" indent="-228600">
              <a:spcBef>
                <a:spcPct val="20000"/>
              </a:spcBef>
              <a:buClr>
                <a:srgbClr val="1F497D"/>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1F497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1F497D"/>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9pPr>
          </a:lstStyle>
          <a:p>
            <a:pPr algn="ctr">
              <a:buNone/>
            </a:pPr>
            <a:r>
              <a:rPr lang="zh-CN" altLang="zh-CN" sz="1400" dirty="0">
                <a:latin typeface="等线" panose="02010600030101010101" pitchFamily="2" charset="-122"/>
                <a:ea typeface="等线" panose="02010600030101010101" pitchFamily="2" charset="-122"/>
              </a:rPr>
              <a:t>在搜索</a:t>
            </a:r>
            <a:r>
              <a:rPr lang="en-US" altLang="zh-CN" sz="1400" dirty="0">
                <a:latin typeface="等线" panose="02010600030101010101" pitchFamily="2" charset="-122"/>
                <a:ea typeface="等线" panose="02010600030101010101" pitchFamily="2" charset="-122"/>
              </a:rPr>
              <a:t>EBSCOhost</a:t>
            </a:r>
            <a:r>
              <a:rPr lang="zh-CN" altLang="zh-CN" sz="1400" dirty="0">
                <a:latin typeface="等线" panose="02010600030101010101" pitchFamily="2" charset="-122"/>
                <a:ea typeface="等线" panose="02010600030101010101" pitchFamily="2" charset="-122"/>
              </a:rPr>
              <a:t>数据库时，单击屏幕顶部的</a:t>
            </a:r>
            <a:r>
              <a:rPr lang="zh-CN" altLang="en-US" sz="1400" dirty="0">
                <a:latin typeface="等线" panose="02010600030101010101" pitchFamily="2" charset="-122"/>
                <a:ea typeface="等线" panose="02010600030101010101" pitchFamily="2" charset="-122"/>
              </a:rPr>
              <a:t>主题词</a:t>
            </a:r>
            <a:r>
              <a:rPr lang="zh-CN" altLang="zh-CN" sz="1400" dirty="0">
                <a:latin typeface="等线" panose="02010600030101010101" pitchFamily="2" charset="-122"/>
                <a:ea typeface="等线" panose="02010600030101010101" pitchFamily="2" charset="-122"/>
              </a:rPr>
              <a:t>（</a:t>
            </a:r>
            <a:r>
              <a:rPr lang="en-US" altLang="zh-CN" sz="1400" b="1" dirty="0">
                <a:latin typeface="等线" panose="02010600030101010101" pitchFamily="2" charset="-122"/>
                <a:ea typeface="等线" panose="02010600030101010101" pitchFamily="2" charset="-122"/>
              </a:rPr>
              <a:t>Subject Terms</a:t>
            </a:r>
            <a:r>
              <a:rPr lang="zh-CN" altLang="zh-CN" sz="1400" dirty="0">
                <a:latin typeface="等线" panose="02010600030101010101" pitchFamily="2" charset="-122"/>
                <a:ea typeface="等线" panose="02010600030101010101" pitchFamily="2" charset="-122"/>
              </a:rPr>
              <a:t>）或</a:t>
            </a:r>
            <a:r>
              <a:rPr lang="zh-CN" altLang="en-US" sz="1400" dirty="0">
                <a:latin typeface="等线" panose="02010600030101010101" pitchFamily="2" charset="-122"/>
                <a:ea typeface="等线" panose="02010600030101010101" pitchFamily="2" charset="-122"/>
              </a:rPr>
              <a:t>叙词表</a:t>
            </a:r>
            <a:r>
              <a:rPr lang="zh-CN" altLang="zh-CN" sz="1400" dirty="0">
                <a:latin typeface="等线" panose="02010600030101010101" pitchFamily="2" charset="-122"/>
                <a:ea typeface="等线" panose="02010600030101010101" pitchFamily="2" charset="-122"/>
              </a:rPr>
              <a:t>（</a:t>
            </a:r>
            <a:r>
              <a:rPr lang="en-US" altLang="zh-CN" sz="1400" b="1" dirty="0">
                <a:latin typeface="等线" panose="02010600030101010101" pitchFamily="2" charset="-122"/>
                <a:ea typeface="等线" panose="02010600030101010101" pitchFamily="2" charset="-122"/>
              </a:rPr>
              <a:t>Thesaurus</a:t>
            </a:r>
            <a:r>
              <a:rPr lang="zh-CN" altLang="zh-CN" sz="1400" dirty="0">
                <a:latin typeface="等线" panose="02010600030101010101" pitchFamily="2" charset="-122"/>
                <a:ea typeface="等线" panose="02010600030101010101" pitchFamily="2" charset="-122"/>
              </a:rPr>
              <a:t>）链接</a:t>
            </a:r>
            <a:r>
              <a:rPr lang="zh-CN" altLang="en-US" sz="1400" dirty="0">
                <a:latin typeface="等线" panose="02010600030101010101" pitchFamily="2" charset="-122"/>
                <a:ea typeface="等线" panose="02010600030101010101" pitchFamily="2" charset="-122"/>
              </a:rPr>
              <a:t>，</a:t>
            </a:r>
            <a:r>
              <a:rPr lang="zh-CN" altLang="zh-CN" sz="1400" dirty="0">
                <a:latin typeface="等线" panose="02010600030101010101" pitchFamily="2" charset="-122"/>
                <a:ea typeface="等线" panose="02010600030101010101" pitchFamily="2" charset="-122"/>
              </a:rPr>
              <a:t>请注意，如果您一次搜索多个数据库，您会在下拉菜单中看到各个数据库的主题词表或叙词表列表。在这种情况下，您可以选择要浏览的主题词表或辞典。 例如，</a:t>
            </a:r>
            <a:r>
              <a:rPr lang="en-US" altLang="zh-CN" sz="1400" b="1" dirty="0">
                <a:latin typeface="等线" panose="02010600030101010101" pitchFamily="2" charset="-122"/>
                <a:ea typeface="等线" panose="02010600030101010101" pitchFamily="2" charset="-122"/>
              </a:rPr>
              <a:t>Academic Search Complete Subject Terms</a:t>
            </a:r>
            <a:r>
              <a:rPr lang="zh-CN" altLang="zh-CN" sz="1400" dirty="0">
                <a:latin typeface="等线" panose="02010600030101010101" pitchFamily="2" charset="-122"/>
                <a:ea typeface="等线" panose="02010600030101010101" pitchFamily="2" charset="-122"/>
              </a:rPr>
              <a:t>或</a:t>
            </a:r>
            <a:r>
              <a:rPr lang="en-US" altLang="zh-CN" sz="1400" b="1" dirty="0">
                <a:latin typeface="等线" panose="02010600030101010101" pitchFamily="2" charset="-122"/>
                <a:ea typeface="等线" panose="02010600030101010101" pitchFamily="2" charset="-122"/>
              </a:rPr>
              <a:t>Business Thesaurus</a:t>
            </a:r>
            <a:r>
              <a:rPr lang="zh-CN" altLang="zh-CN" sz="1400" dirty="0">
                <a:latin typeface="等线" panose="02010600030101010101" pitchFamily="2" charset="-122"/>
                <a:ea typeface="等线" panose="02010600030101010101" pitchFamily="2" charset="-122"/>
              </a:rPr>
              <a:t>。</a:t>
            </a:r>
          </a:p>
          <a:p>
            <a:pPr algn="ctr">
              <a:buFont typeface="Wingdings 2" panose="05020102010507070707" pitchFamily="18" charset="2"/>
              <a:buNone/>
            </a:pPr>
            <a:endParaRPr lang="zh-CN" altLang="zh-CN" sz="1400" dirty="0">
              <a:latin typeface="等线" panose="02010600030101010101" pitchFamily="2" charset="-122"/>
              <a:ea typeface="等线" panose="02010600030101010101" pitchFamily="2" charset="-122"/>
            </a:endParaRPr>
          </a:p>
        </p:txBody>
      </p:sp>
      <p:sp>
        <p:nvSpPr>
          <p:cNvPr id="7" name="Rectangle 6">
            <a:extLst>
              <a:ext uri="{FF2B5EF4-FFF2-40B4-BE49-F238E27FC236}">
                <a16:creationId xmlns:a16="http://schemas.microsoft.com/office/drawing/2014/main" id="{0D689533-551D-4B29-9B53-1DD3786C5878}"/>
              </a:ext>
            </a:extLst>
          </p:cNvPr>
          <p:cNvSpPr/>
          <p:nvPr/>
        </p:nvSpPr>
        <p:spPr>
          <a:xfrm>
            <a:off x="3113069" y="246243"/>
            <a:ext cx="1171253" cy="40069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4993111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形用户界面, 文本, 应用程序&#10;&#10;描述已自动生成">
            <a:extLst>
              <a:ext uri="{FF2B5EF4-FFF2-40B4-BE49-F238E27FC236}">
                <a16:creationId xmlns:a16="http://schemas.microsoft.com/office/drawing/2014/main" id="{97E5A1F0-529A-4213-93E9-79E01AF9EF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6605" y="0"/>
            <a:ext cx="8578789" cy="6858000"/>
          </a:xfrm>
          <a:prstGeom prst="rect">
            <a:avLst/>
          </a:prstGeom>
        </p:spPr>
      </p:pic>
      <p:sp>
        <p:nvSpPr>
          <p:cNvPr id="4" name="Text Box 5">
            <a:extLst>
              <a:ext uri="{FF2B5EF4-FFF2-40B4-BE49-F238E27FC236}">
                <a16:creationId xmlns:a16="http://schemas.microsoft.com/office/drawing/2014/main" id="{94F642EF-45FB-49A2-A712-CDF26AAA61B8}"/>
              </a:ext>
            </a:extLst>
          </p:cNvPr>
          <p:cNvSpPr txBox="1">
            <a:spLocks noChangeArrowheads="1"/>
          </p:cNvSpPr>
          <p:nvPr/>
        </p:nvSpPr>
        <p:spPr bwMode="auto">
          <a:xfrm>
            <a:off x="6815847" y="3429000"/>
            <a:ext cx="4372303"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228600">
              <a:spcBef>
                <a:spcPct val="20000"/>
              </a:spcBef>
              <a:buClr>
                <a:srgbClr val="1F497D"/>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1F497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1F497D"/>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9pPr>
          </a:lstStyle>
          <a:p>
            <a:pPr lvl="2" algn="ctr">
              <a:spcBef>
                <a:spcPct val="50000"/>
              </a:spcBef>
              <a:buClr>
                <a:schemeClr val="accent2"/>
              </a:buClr>
              <a:buSzPct val="70000"/>
              <a:buNone/>
            </a:pPr>
            <a:r>
              <a:rPr lang="zh-CN" altLang="zh-CN" sz="1400" dirty="0">
                <a:latin typeface="等线" panose="02010600030101010101" pitchFamily="2" charset="-122"/>
                <a:ea typeface="等线" panose="02010600030101010101" pitchFamily="2" charset="-122"/>
              </a:rPr>
              <a:t>首先，在浏览框中输入您的主题词，并从该检索框下方的选项中选定一种检索方式：以该主题词开始，主题词中包含或者相关性排序</a:t>
            </a:r>
            <a:r>
              <a:rPr lang="en-US" altLang="zh-CN" sz="1400" dirty="0">
                <a:latin typeface="等线" panose="02010600030101010101" pitchFamily="2" charset="-122"/>
                <a:ea typeface="等线" panose="02010600030101010101" pitchFamily="2" charset="-122"/>
              </a:rPr>
              <a:t>,</a:t>
            </a:r>
            <a:r>
              <a:rPr kumimoji="0" lang="zh-CN" altLang="en-US" sz="1400" b="0" i="0" u="none" strike="noStrike" kern="0" cap="none" spc="0" normalizeH="0" baseline="0" noProof="0" dirty="0">
                <a:ln>
                  <a:noFill/>
                </a:ln>
                <a:effectLst/>
                <a:uLnTx/>
                <a:uFillTx/>
                <a:latin typeface="等线" panose="020F0502020204030204"/>
                <a:ea typeface="等线" panose="02010600030101010101" pitchFamily="2" charset="-122"/>
              </a:rPr>
              <a:t>查看主题词的英文解释，上位词、下位词、相关词等</a:t>
            </a:r>
            <a:r>
              <a:rPr kumimoji="0" lang="en-US" altLang="zh-CN" sz="1400" b="0" i="0" u="none" strike="noStrike" kern="0" cap="none" spc="0" normalizeH="0" baseline="0" noProof="0" dirty="0">
                <a:ln>
                  <a:noFill/>
                </a:ln>
                <a:effectLst/>
                <a:uLnTx/>
                <a:uFillTx/>
                <a:latin typeface="等线" panose="020F0502020204030204"/>
                <a:ea typeface="等线" panose="02010600030101010101" pitchFamily="2" charset="-122"/>
              </a:rPr>
              <a:t>.</a:t>
            </a:r>
            <a:endParaRPr kumimoji="0" lang="zh-CN" altLang="en-US" sz="1400" b="0" i="0" u="none" strike="noStrike" kern="0" cap="none" spc="0" normalizeH="0" baseline="0" noProof="0" dirty="0">
              <a:ln>
                <a:noFill/>
              </a:ln>
              <a:effectLst/>
              <a:uLnTx/>
              <a:uFillTx/>
              <a:latin typeface="等线" panose="020F0502020204030204"/>
              <a:ea typeface="等线" panose="02010600030101010101" pitchFamily="2" charset="-122"/>
            </a:endParaRPr>
          </a:p>
          <a:p>
            <a:pPr lvl="2" algn="ctr" eaLnBrk="1" hangingPunct="1">
              <a:spcBef>
                <a:spcPct val="50000"/>
              </a:spcBef>
              <a:buClr>
                <a:schemeClr val="accent2"/>
              </a:buClr>
              <a:buSzPct val="70000"/>
              <a:buFont typeface="Wingdings 2" panose="05020102010507070707" pitchFamily="18" charset="2"/>
              <a:buNone/>
            </a:pPr>
            <a:endParaRPr lang="en-US" altLang="en-US" sz="1400" dirty="0">
              <a:latin typeface="等线" panose="02010600030101010101" pitchFamily="2" charset="-122"/>
              <a:ea typeface="等线" panose="02010600030101010101" pitchFamily="2" charset="-122"/>
            </a:endParaRPr>
          </a:p>
        </p:txBody>
      </p:sp>
      <p:sp>
        <p:nvSpPr>
          <p:cNvPr id="5" name="Rectangle 4">
            <a:extLst>
              <a:ext uri="{FF2B5EF4-FFF2-40B4-BE49-F238E27FC236}">
                <a16:creationId xmlns:a16="http://schemas.microsoft.com/office/drawing/2014/main" id="{BC1A41AD-64F1-442B-AAAD-17C33A1368BB}"/>
              </a:ext>
            </a:extLst>
          </p:cNvPr>
          <p:cNvSpPr/>
          <p:nvPr/>
        </p:nvSpPr>
        <p:spPr>
          <a:xfrm>
            <a:off x="2363056" y="2137025"/>
            <a:ext cx="1171253" cy="430487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5378690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形用户界面, 文本, 应用程序, 电子邮件&#10;&#10;描述已自动生成">
            <a:extLst>
              <a:ext uri="{FF2B5EF4-FFF2-40B4-BE49-F238E27FC236}">
                <a16:creationId xmlns:a16="http://schemas.microsoft.com/office/drawing/2014/main" id="{D6920859-A70B-4B67-B88A-BCE8B89078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579" y="0"/>
            <a:ext cx="10278842" cy="6858000"/>
          </a:xfrm>
          <a:prstGeom prst="rect">
            <a:avLst/>
          </a:prstGeom>
        </p:spPr>
      </p:pic>
      <p:sp>
        <p:nvSpPr>
          <p:cNvPr id="5" name="Text Box 7">
            <a:extLst>
              <a:ext uri="{FF2B5EF4-FFF2-40B4-BE49-F238E27FC236}">
                <a16:creationId xmlns:a16="http://schemas.microsoft.com/office/drawing/2014/main" id="{1FB08738-850B-419D-9A8C-745B652B0AEC}"/>
              </a:ext>
            </a:extLst>
          </p:cNvPr>
          <p:cNvSpPr txBox="1">
            <a:spLocks noChangeArrowheads="1"/>
          </p:cNvSpPr>
          <p:nvPr/>
        </p:nvSpPr>
        <p:spPr bwMode="auto">
          <a:xfrm>
            <a:off x="6630473" y="5171704"/>
            <a:ext cx="460494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228600" indent="-228600">
              <a:spcBef>
                <a:spcPct val="20000"/>
              </a:spcBef>
              <a:buClr>
                <a:srgbClr val="1F497D"/>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1F497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1F497D"/>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9pPr>
          </a:lstStyle>
          <a:p>
            <a:pPr algn="ctr">
              <a:buFont typeface="Wingdings 2" panose="05020102010507070707" pitchFamily="18" charset="2"/>
              <a:buNone/>
            </a:pPr>
            <a:r>
              <a:rPr lang="zh-CN" altLang="zh-CN" sz="1400" dirty="0">
                <a:latin typeface="等线" panose="02010600030101010101" pitchFamily="2" charset="-122"/>
                <a:ea typeface="等线" panose="02010600030101010101" pitchFamily="2" charset="-122"/>
              </a:rPr>
              <a:t>选中要添加到搜索框中的主题词或术语的复选框，然后从下拉菜单中选择布尔运算符。点击添加（</a:t>
            </a:r>
            <a:r>
              <a:rPr lang="en-US" altLang="zh-CN" sz="1400" b="1" dirty="0">
                <a:latin typeface="等线" panose="02010600030101010101" pitchFamily="2" charset="-122"/>
                <a:ea typeface="等线" panose="02010600030101010101" pitchFamily="2" charset="-122"/>
              </a:rPr>
              <a:t>Add</a:t>
            </a:r>
            <a:r>
              <a:rPr lang="zh-CN" altLang="zh-CN" sz="1400" dirty="0">
                <a:latin typeface="等线" panose="02010600030101010101" pitchFamily="2" charset="-122"/>
                <a:ea typeface="等线" panose="02010600030101010101" pitchFamily="2" charset="-122"/>
              </a:rPr>
              <a:t>）按钮将该词添加到搜索框中。</a:t>
            </a:r>
          </a:p>
        </p:txBody>
      </p:sp>
      <p:cxnSp>
        <p:nvCxnSpPr>
          <p:cNvPr id="4" name="Straight Arrow Connector 3">
            <a:extLst>
              <a:ext uri="{FF2B5EF4-FFF2-40B4-BE49-F238E27FC236}">
                <a16:creationId xmlns:a16="http://schemas.microsoft.com/office/drawing/2014/main" id="{D88F07F3-4D28-4075-A69D-7344AB2CED50}"/>
              </a:ext>
            </a:extLst>
          </p:cNvPr>
          <p:cNvCxnSpPr>
            <a:cxnSpLocks/>
          </p:cNvCxnSpPr>
          <p:nvPr/>
        </p:nvCxnSpPr>
        <p:spPr>
          <a:xfrm flipV="1">
            <a:off x="4161034" y="1222625"/>
            <a:ext cx="0" cy="197263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19643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形用户界面, 文本, 应用程序, 电子邮件&#10;&#10;描述已自动生成">
            <a:extLst>
              <a:ext uri="{FF2B5EF4-FFF2-40B4-BE49-F238E27FC236}">
                <a16:creationId xmlns:a16="http://schemas.microsoft.com/office/drawing/2014/main" id="{58F756AC-BA7D-4864-8A71-EE0CBAE7B2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705" y="121332"/>
            <a:ext cx="11610745" cy="5888175"/>
          </a:xfrm>
          <a:prstGeom prst="rect">
            <a:avLst/>
          </a:prstGeom>
        </p:spPr>
      </p:pic>
      <p:sp>
        <p:nvSpPr>
          <p:cNvPr id="5" name="Text Box 7">
            <a:extLst>
              <a:ext uri="{FF2B5EF4-FFF2-40B4-BE49-F238E27FC236}">
                <a16:creationId xmlns:a16="http://schemas.microsoft.com/office/drawing/2014/main" id="{CC399269-F97B-4006-8036-8644359ABDC6}"/>
              </a:ext>
            </a:extLst>
          </p:cNvPr>
          <p:cNvSpPr txBox="1">
            <a:spLocks noChangeArrowheads="1"/>
          </p:cNvSpPr>
          <p:nvPr/>
        </p:nvSpPr>
        <p:spPr bwMode="auto">
          <a:xfrm>
            <a:off x="1804987" y="5921922"/>
            <a:ext cx="85820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228600" indent="-228600">
              <a:spcBef>
                <a:spcPct val="20000"/>
              </a:spcBef>
              <a:buClr>
                <a:srgbClr val="1F497D"/>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1F497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1F497D"/>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dirty="0">
                <a:ln>
                  <a:noFill/>
                </a:ln>
                <a:effectLst/>
                <a:uLnTx/>
                <a:uFillTx/>
                <a:latin typeface="等线" panose="020F0502020204030204"/>
                <a:ea typeface="等线" panose="02010600030101010101" pitchFamily="2" charset="-122"/>
                <a:cs typeface="+mn-cs"/>
              </a:rPr>
              <a:t>查看检索结果，文章的主题词部分均会出现所选的主题词</a:t>
            </a:r>
          </a:p>
        </p:txBody>
      </p:sp>
      <p:sp>
        <p:nvSpPr>
          <p:cNvPr id="4" name="Rectangle 3">
            <a:extLst>
              <a:ext uri="{FF2B5EF4-FFF2-40B4-BE49-F238E27FC236}">
                <a16:creationId xmlns:a16="http://schemas.microsoft.com/office/drawing/2014/main" id="{9348D8AB-F34E-45E8-8637-2239E17AB2F6}"/>
              </a:ext>
            </a:extLst>
          </p:cNvPr>
          <p:cNvSpPr/>
          <p:nvPr/>
        </p:nvSpPr>
        <p:spPr>
          <a:xfrm>
            <a:off x="3647326" y="5208998"/>
            <a:ext cx="6113123" cy="712924"/>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5369198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Content Placeholder 2">
            <a:extLst>
              <a:ext uri="{FF2B5EF4-FFF2-40B4-BE49-F238E27FC236}">
                <a16:creationId xmlns:a16="http://schemas.microsoft.com/office/drawing/2014/main" id="{FA978E96-789C-4126-A266-51931C111E37}"/>
              </a:ext>
            </a:extLst>
          </p:cNvPr>
          <p:cNvSpPr>
            <a:spLocks noGrp="1"/>
          </p:cNvSpPr>
          <p:nvPr>
            <p:ph idx="1"/>
          </p:nvPr>
        </p:nvSpPr>
        <p:spPr bwMode="auto">
          <a:xfrm>
            <a:off x="3124201" y="2209800"/>
            <a:ext cx="6634163" cy="2209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lnSpc>
                <a:spcPct val="150000"/>
              </a:lnSpc>
            </a:pPr>
            <a:r>
              <a:rPr lang="zh-CN" altLang="en-US" sz="2000">
                <a:latin typeface="等线" panose="02010600030101010101" pitchFamily="2" charset="-122"/>
                <a:ea typeface="等线" panose="02010600030101010101" pitchFamily="2" charset="-122"/>
              </a:rPr>
              <a:t>可免费注册个人文件夹</a:t>
            </a:r>
            <a:endParaRPr lang="en-US" altLang="zh-CN" sz="2000">
              <a:latin typeface="等线" panose="02010600030101010101" pitchFamily="2" charset="-122"/>
              <a:ea typeface="等线" panose="02010600030101010101" pitchFamily="2" charset="-122"/>
            </a:endParaRPr>
          </a:p>
          <a:p>
            <a:pPr>
              <a:lnSpc>
                <a:spcPct val="150000"/>
              </a:lnSpc>
            </a:pPr>
            <a:r>
              <a:rPr lang="zh-CN" altLang="en-US" sz="2000">
                <a:latin typeface="等线" panose="02010600030101010101" pitchFamily="2" charset="-122"/>
                <a:ea typeface="等线" panose="02010600030101010101" pitchFamily="2" charset="-122"/>
              </a:rPr>
              <a:t>可长期保存个人检索到的文章、图书、视频等内容，还可以订阅期刊或检索提醒，新建或分享文件夹。</a:t>
            </a:r>
            <a:endParaRPr lang="en-US" altLang="zh-CN" sz="2000">
              <a:latin typeface="等线" panose="02010600030101010101" pitchFamily="2" charset="-122"/>
              <a:ea typeface="等线" panose="02010600030101010101" pitchFamily="2" charset="-122"/>
            </a:endParaRPr>
          </a:p>
          <a:p>
            <a:pPr>
              <a:lnSpc>
                <a:spcPct val="150000"/>
              </a:lnSpc>
            </a:pPr>
            <a:r>
              <a:rPr lang="zh-CN" altLang="en-US" sz="2000">
                <a:latin typeface="等线" panose="02010600030101010101" pitchFamily="2" charset="-122"/>
                <a:ea typeface="等线" panose="02010600030101010101" pitchFamily="2" charset="-122"/>
              </a:rPr>
              <a:t>点击右上角“登录”，先创建文件夹</a:t>
            </a:r>
          </a:p>
        </p:txBody>
      </p:sp>
      <p:sp>
        <p:nvSpPr>
          <p:cNvPr id="186371" name="Title 1">
            <a:extLst>
              <a:ext uri="{FF2B5EF4-FFF2-40B4-BE49-F238E27FC236}">
                <a16:creationId xmlns:a16="http://schemas.microsoft.com/office/drawing/2014/main" id="{0B8A2F82-74A4-4D91-BA1E-C2BBB5E65846}"/>
              </a:ext>
            </a:extLst>
          </p:cNvPr>
          <p:cNvSpPr>
            <a:spLocks noGrp="1" noChangeArrowheads="1"/>
          </p:cNvSpPr>
          <p:nvPr>
            <p:ph type="title"/>
          </p:nvPr>
        </p:nvSpPr>
        <p:spPr/>
        <p:txBody>
          <a:bodyPr/>
          <a:lstStyle/>
          <a:p>
            <a:r>
              <a:rPr lang="zh-CN" altLang="en-US">
                <a:ea typeface="宋体" panose="02010600030101010101" pitchFamily="2" charset="-122"/>
              </a:rPr>
              <a:t>存储及共享</a:t>
            </a:r>
            <a:r>
              <a:rPr lang="en-US" altLang="zh-CN">
                <a:ea typeface="宋体" panose="02010600030101010101" pitchFamily="2" charset="-122"/>
              </a:rPr>
              <a:t>—</a:t>
            </a:r>
            <a:r>
              <a:rPr lang="zh-CN" altLang="en-US">
                <a:ea typeface="宋体" panose="02010600030101010101" pitchFamily="2" charset="-122"/>
              </a:rPr>
              <a:t>文件夹的应用</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08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083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08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形用户界面, 文本, 应用程序&#10;&#10;描述已自动生成">
            <a:extLst>
              <a:ext uri="{FF2B5EF4-FFF2-40B4-BE49-F238E27FC236}">
                <a16:creationId xmlns:a16="http://schemas.microsoft.com/office/drawing/2014/main" id="{E8BA84B0-8239-462B-A3B4-B243A4F4B8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9971" y="0"/>
            <a:ext cx="8979169" cy="6066750"/>
          </a:xfrm>
          <a:prstGeom prst="rect">
            <a:avLst/>
          </a:prstGeom>
        </p:spPr>
      </p:pic>
      <p:sp>
        <p:nvSpPr>
          <p:cNvPr id="5" name="Text Box 7">
            <a:extLst>
              <a:ext uri="{FF2B5EF4-FFF2-40B4-BE49-F238E27FC236}">
                <a16:creationId xmlns:a16="http://schemas.microsoft.com/office/drawing/2014/main" id="{FCF252F4-6CF9-404D-9318-A5743B2469B2}"/>
              </a:ext>
            </a:extLst>
          </p:cNvPr>
          <p:cNvSpPr txBox="1">
            <a:spLocks noChangeArrowheads="1"/>
          </p:cNvSpPr>
          <p:nvPr/>
        </p:nvSpPr>
        <p:spPr bwMode="auto">
          <a:xfrm>
            <a:off x="3639207" y="6121806"/>
            <a:ext cx="49135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228600" indent="-228600">
              <a:spcBef>
                <a:spcPct val="20000"/>
              </a:spcBef>
              <a:buClr>
                <a:srgbClr val="1F497D"/>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1F497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1F497D"/>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9pPr>
          </a:lstStyle>
          <a:p>
            <a:pPr>
              <a:buNone/>
            </a:pPr>
            <a:r>
              <a:rPr kumimoji="0" lang="zh-CN" altLang="en-US" sz="1400" b="0" i="0" u="none" strike="noStrike" kern="0" cap="none" spc="0" normalizeH="0" baseline="0" noProof="0" dirty="0">
                <a:ln>
                  <a:noFill/>
                </a:ln>
                <a:effectLst/>
                <a:uLnTx/>
                <a:uFillTx/>
                <a:latin typeface="等线" panose="020F0502020204030204"/>
                <a:ea typeface="等线" panose="02010600030101010101" pitchFamily="2" charset="-122"/>
                <a:cs typeface="+mn-cs"/>
              </a:rPr>
              <a:t>批量保存文章或保存检索式至文件夹中</a:t>
            </a:r>
            <a:endParaRPr kumimoji="0" lang="en-US" altLang="zh-CN" sz="1400" b="0" i="0" u="none" strike="noStrike" kern="0" cap="none" spc="0" normalizeH="0" baseline="0" noProof="0" dirty="0">
              <a:ln>
                <a:noFill/>
              </a:ln>
              <a:effectLst/>
              <a:uLnTx/>
              <a:uFillTx/>
              <a:latin typeface="等线" panose="020F0502020204030204"/>
              <a:ea typeface="等线" panose="02010600030101010101" pitchFamily="2" charset="-122"/>
              <a:cs typeface="+mn-cs"/>
            </a:endParaRPr>
          </a:p>
        </p:txBody>
      </p:sp>
      <p:sp>
        <p:nvSpPr>
          <p:cNvPr id="6" name="Rectangle 5">
            <a:extLst>
              <a:ext uri="{FF2B5EF4-FFF2-40B4-BE49-F238E27FC236}">
                <a16:creationId xmlns:a16="http://schemas.microsoft.com/office/drawing/2014/main" id="{A31E47BA-2066-4FB2-927E-638F44F06577}"/>
              </a:ext>
            </a:extLst>
          </p:cNvPr>
          <p:cNvSpPr/>
          <p:nvPr/>
        </p:nvSpPr>
        <p:spPr>
          <a:xfrm>
            <a:off x="6750121" y="590903"/>
            <a:ext cx="1880171" cy="91939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099165802"/>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图形用户界面, 文本, 应用程序, 电子邮件&#10;&#10;描述已自动生成">
            <a:extLst>
              <a:ext uri="{FF2B5EF4-FFF2-40B4-BE49-F238E27FC236}">
                <a16:creationId xmlns:a16="http://schemas.microsoft.com/office/drawing/2014/main" id="{A0B0A2D7-B51D-4308-A0C7-5E378EE398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248" y="0"/>
            <a:ext cx="11425503" cy="5703669"/>
          </a:xfrm>
          <a:prstGeom prst="rect">
            <a:avLst/>
          </a:prstGeom>
        </p:spPr>
      </p:pic>
      <p:sp>
        <p:nvSpPr>
          <p:cNvPr id="3" name="文本框 2">
            <a:extLst>
              <a:ext uri="{FF2B5EF4-FFF2-40B4-BE49-F238E27FC236}">
                <a16:creationId xmlns:a16="http://schemas.microsoft.com/office/drawing/2014/main" id="{364DFE27-1E70-4352-B0F3-E43281D0A2DA}"/>
              </a:ext>
            </a:extLst>
          </p:cNvPr>
          <p:cNvSpPr txBox="1"/>
          <p:nvPr/>
        </p:nvSpPr>
        <p:spPr>
          <a:xfrm>
            <a:off x="383248" y="5892637"/>
            <a:ext cx="10321159" cy="523220"/>
          </a:xfrm>
          <a:prstGeom prst="rect">
            <a:avLst/>
          </a:prstGeom>
          <a:noFill/>
        </p:spPr>
        <p:txBody>
          <a:bodyPr wrap="square">
            <a:spAutoFit/>
          </a:bodyPr>
          <a:lstStyle/>
          <a:p>
            <a:pPr algn="ctr"/>
            <a:r>
              <a:rPr kumimoji="0" lang="zh-CN" altLang="en-US" sz="1400" b="0" i="0" u="none" strike="noStrike" kern="0" cap="none" spc="0" normalizeH="0" baseline="0" noProof="0" dirty="0">
                <a:ln>
                  <a:noFill/>
                </a:ln>
                <a:effectLst/>
                <a:uLnTx/>
                <a:uFillTx/>
                <a:latin typeface="等线" panose="020F0502020204030204"/>
                <a:ea typeface="等线" panose="02010600030101010101" pitchFamily="2" charset="-122"/>
                <a:cs typeface="+mn-cs"/>
              </a:rPr>
              <a:t>点击文件夹查看保存的文章</a:t>
            </a:r>
            <a:r>
              <a:rPr lang="en-US" altLang="zh-CN" sz="1400" dirty="0">
                <a:latin typeface="等线" panose="02010600030101010101" pitchFamily="2" charset="-122"/>
                <a:ea typeface="等线" panose="02010600030101010101" pitchFamily="2" charset="-122"/>
                <a:cs typeface="Arial" panose="020B0604020202020204" pitchFamily="34" charset="0"/>
              </a:rPr>
              <a:t>,</a:t>
            </a:r>
            <a:r>
              <a:rPr kumimoji="0" lang="zh-CN" altLang="en-US" sz="1400" b="0" i="0" u="none" strike="noStrike" kern="0" cap="none" spc="0" normalizeH="0" baseline="0" noProof="0" dirty="0">
                <a:ln>
                  <a:noFill/>
                </a:ln>
                <a:effectLst/>
                <a:uLnTx/>
                <a:uFillTx/>
                <a:latin typeface="等线" panose="020F0502020204030204"/>
                <a:ea typeface="等线" panose="02010600030101010101" pitchFamily="2" charset="-122"/>
                <a:cs typeface="+mn-cs"/>
              </a:rPr>
              <a:t>可批量选中文章，进行打印、发送电子邮件、保存或导出</a:t>
            </a:r>
            <a:r>
              <a:rPr lang="en-US" altLang="zh-CN" sz="1400" dirty="0">
                <a:latin typeface="等线" panose="02010600030101010101" pitchFamily="2" charset="-122"/>
                <a:ea typeface="等线" panose="02010600030101010101" pitchFamily="2" charset="-122"/>
                <a:cs typeface="Arial" panose="020B0604020202020204" pitchFamily="34" charset="0"/>
              </a:rPr>
              <a:t>,</a:t>
            </a:r>
            <a:r>
              <a:rPr lang="zh-CN" altLang="en-US" sz="1400" dirty="0">
                <a:latin typeface="等线" panose="02010600030101010101" pitchFamily="2" charset="-122"/>
                <a:ea typeface="等线" panose="02010600030101010101" pitchFamily="2" charset="-122"/>
                <a:cs typeface="Arial" panose="020B0604020202020204" pitchFamily="34" charset="0"/>
              </a:rPr>
              <a:t>可以通过单击</a:t>
            </a:r>
            <a:r>
              <a:rPr lang="en-US" altLang="en-US" sz="1400" dirty="0">
                <a:latin typeface="等线" panose="02010600030101010101" pitchFamily="2" charset="-122"/>
                <a:ea typeface="等线" panose="02010600030101010101" pitchFamily="2" charset="-122"/>
                <a:cs typeface="Arial" panose="020B0604020202020204" pitchFamily="34" charset="0"/>
              </a:rPr>
              <a:t>“</a:t>
            </a:r>
            <a:r>
              <a:rPr lang="zh-CN" altLang="en-US" sz="1400" dirty="0">
                <a:latin typeface="等线" panose="02010600030101010101" pitchFamily="2" charset="-122"/>
                <a:ea typeface="等线" panose="02010600030101010101" pitchFamily="2" charset="-122"/>
                <a:cs typeface="Arial" panose="020B0604020202020204" pitchFamily="34" charset="0"/>
              </a:rPr>
              <a:t>登录</a:t>
            </a:r>
            <a:r>
              <a:rPr lang="en-US" altLang="en-US" sz="1400" dirty="0">
                <a:latin typeface="等线" panose="02010600030101010101" pitchFamily="2" charset="-122"/>
                <a:ea typeface="等线" panose="02010600030101010101" pitchFamily="2" charset="-122"/>
                <a:cs typeface="Arial" panose="020B0604020202020204" pitchFamily="34" charset="0"/>
              </a:rPr>
              <a:t>”</a:t>
            </a:r>
            <a:r>
              <a:rPr lang="zh-CN" altLang="en-US" sz="1400" dirty="0">
                <a:latin typeface="等线" panose="02010600030101010101" pitchFamily="2" charset="-122"/>
                <a:ea typeface="等线" panose="02010600030101010101" pitchFamily="2" charset="-122"/>
                <a:cs typeface="Arial" panose="020B0604020202020204" pitchFamily="34" charset="0"/>
              </a:rPr>
              <a:t>链接，然后免费创建个性化的</a:t>
            </a:r>
            <a:r>
              <a:rPr lang="en-US" altLang="en-US" sz="1400" dirty="0">
                <a:latin typeface="等线" panose="02010600030101010101" pitchFamily="2" charset="-122"/>
                <a:ea typeface="等线" panose="02010600030101010101" pitchFamily="2" charset="-122"/>
                <a:cs typeface="Arial" panose="020B0604020202020204" pitchFamily="34" charset="0"/>
              </a:rPr>
              <a:t>“</a:t>
            </a:r>
            <a:r>
              <a:rPr lang="zh-CN" altLang="en-US" sz="1400" dirty="0">
                <a:latin typeface="等线" panose="02010600030101010101" pitchFamily="2" charset="-122"/>
                <a:ea typeface="等线" panose="02010600030101010101" pitchFamily="2" charset="-122"/>
                <a:cs typeface="Arial" panose="020B0604020202020204" pitchFamily="34" charset="0"/>
              </a:rPr>
              <a:t>我的</a:t>
            </a:r>
            <a:r>
              <a:rPr lang="en-US" altLang="en-US" sz="1400" dirty="0">
                <a:latin typeface="等线" panose="02010600030101010101" pitchFamily="2" charset="-122"/>
                <a:ea typeface="等线" panose="02010600030101010101" pitchFamily="2" charset="-122"/>
                <a:cs typeface="Arial" panose="020B0604020202020204" pitchFamily="34" charset="0"/>
              </a:rPr>
              <a:t>EBSCOhost”</a:t>
            </a:r>
            <a:r>
              <a:rPr lang="zh-CN" altLang="en-US" sz="1400" dirty="0">
                <a:latin typeface="等线" panose="02010600030101010101" pitchFamily="2" charset="-122"/>
                <a:ea typeface="等线" panose="02010600030101010101" pitchFamily="2" charset="-122"/>
                <a:cs typeface="Arial" panose="020B0604020202020204" pitchFamily="34" charset="0"/>
              </a:rPr>
              <a:t>文件夹帐户来永久保存文件夹内容。</a:t>
            </a:r>
            <a:endParaRPr lang="en-US" sz="1400" dirty="0"/>
          </a:p>
        </p:txBody>
      </p:sp>
      <p:sp>
        <p:nvSpPr>
          <p:cNvPr id="4" name="Rectangle 3">
            <a:extLst>
              <a:ext uri="{FF2B5EF4-FFF2-40B4-BE49-F238E27FC236}">
                <a16:creationId xmlns:a16="http://schemas.microsoft.com/office/drawing/2014/main" id="{8B6BA9D8-16F5-4A16-95B6-90D6C8DCA23E}"/>
              </a:ext>
            </a:extLst>
          </p:cNvPr>
          <p:cNvSpPr/>
          <p:nvPr/>
        </p:nvSpPr>
        <p:spPr>
          <a:xfrm>
            <a:off x="7592601" y="-1"/>
            <a:ext cx="1315093" cy="59590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Rectangle 4">
            <a:extLst>
              <a:ext uri="{FF2B5EF4-FFF2-40B4-BE49-F238E27FC236}">
                <a16:creationId xmlns:a16="http://schemas.microsoft.com/office/drawing/2014/main" id="{F9F1EE4B-4D8E-4ABA-B437-3885F0720F04}"/>
              </a:ext>
            </a:extLst>
          </p:cNvPr>
          <p:cNvSpPr/>
          <p:nvPr/>
        </p:nvSpPr>
        <p:spPr>
          <a:xfrm>
            <a:off x="10500188" y="1839074"/>
            <a:ext cx="1171253" cy="158992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Rectangle 6">
            <a:extLst>
              <a:ext uri="{FF2B5EF4-FFF2-40B4-BE49-F238E27FC236}">
                <a16:creationId xmlns:a16="http://schemas.microsoft.com/office/drawing/2014/main" id="{DDB28564-7FF1-4135-B720-3F7C96A55D94}"/>
              </a:ext>
            </a:extLst>
          </p:cNvPr>
          <p:cNvSpPr/>
          <p:nvPr/>
        </p:nvSpPr>
        <p:spPr>
          <a:xfrm>
            <a:off x="2671281" y="2743200"/>
            <a:ext cx="2743200" cy="380144"/>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428153407"/>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4A0D4D15-77B8-49A2-8218-92C949739E4E}"/>
              </a:ext>
            </a:extLst>
          </p:cNvPr>
          <p:cNvSpPr txBox="1"/>
          <p:nvPr/>
        </p:nvSpPr>
        <p:spPr>
          <a:xfrm>
            <a:off x="8248551" y="4253917"/>
            <a:ext cx="2952736" cy="523220"/>
          </a:xfrm>
          <a:prstGeom prst="rect">
            <a:avLst/>
          </a:prstGeom>
          <a:noFill/>
        </p:spPr>
        <p:txBody>
          <a:bodyPr wrap="square">
            <a:spAutoFit/>
          </a:bodyPr>
          <a:lstStyle/>
          <a:p>
            <a:pPr algn="ctr"/>
            <a:r>
              <a:rPr lang="zh-CN" altLang="en-US" sz="1400" kern="0" dirty="0">
                <a:latin typeface="等线" panose="020F0502020204030204"/>
                <a:ea typeface="等线" panose="02010600030101010101" pitchFamily="2" charset="-122"/>
              </a:rPr>
              <a:t>点击“注册”创建属于您自己的文件夹账户</a:t>
            </a:r>
            <a:endParaRPr lang="en-US" sz="1400" dirty="0"/>
          </a:p>
        </p:txBody>
      </p:sp>
      <p:pic>
        <p:nvPicPr>
          <p:cNvPr id="7" name="Picture 6" descr="Graphical user interface, application&#10;&#10;Description automatically generated">
            <a:extLst>
              <a:ext uri="{FF2B5EF4-FFF2-40B4-BE49-F238E27FC236}">
                <a16:creationId xmlns:a16="http://schemas.microsoft.com/office/drawing/2014/main" id="{94C9DF6E-B530-457F-A54C-14D1D739F2EF}"/>
              </a:ext>
            </a:extLst>
          </p:cNvPr>
          <p:cNvPicPr>
            <a:picLocks noChangeAspect="1"/>
          </p:cNvPicPr>
          <p:nvPr/>
        </p:nvPicPr>
        <p:blipFill>
          <a:blip r:embed="rId2"/>
          <a:stretch>
            <a:fillRect/>
          </a:stretch>
        </p:blipFill>
        <p:spPr>
          <a:xfrm>
            <a:off x="2388878" y="565808"/>
            <a:ext cx="5859673" cy="5329167"/>
          </a:xfrm>
          <a:prstGeom prst="rect">
            <a:avLst/>
          </a:prstGeom>
        </p:spPr>
      </p:pic>
      <p:sp>
        <p:nvSpPr>
          <p:cNvPr id="8" name="Rectangle 7">
            <a:extLst>
              <a:ext uri="{FF2B5EF4-FFF2-40B4-BE49-F238E27FC236}">
                <a16:creationId xmlns:a16="http://schemas.microsoft.com/office/drawing/2014/main" id="{C548D531-5E19-48FD-B924-51483E152722}"/>
              </a:ext>
            </a:extLst>
          </p:cNvPr>
          <p:cNvSpPr/>
          <p:nvPr/>
        </p:nvSpPr>
        <p:spPr>
          <a:xfrm>
            <a:off x="5318714" y="1448657"/>
            <a:ext cx="1171253" cy="40069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90772047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erson sitting on a bench&#10;&#10;Description automatically generated">
            <a:extLst>
              <a:ext uri="{FF2B5EF4-FFF2-40B4-BE49-F238E27FC236}">
                <a16:creationId xmlns:a16="http://schemas.microsoft.com/office/drawing/2014/main" id="{C6D450A4-536B-42CE-85DE-D6127BDD538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0793" t="224" r="367"/>
          <a:stretch/>
        </p:blipFill>
        <p:spPr>
          <a:xfrm>
            <a:off x="5454911" y="318684"/>
            <a:ext cx="6418789" cy="6199723"/>
          </a:xfrm>
          <a:prstGeom prst="rect">
            <a:avLst/>
          </a:prstGeom>
        </p:spPr>
      </p:pic>
      <p:sp>
        <p:nvSpPr>
          <p:cNvPr id="9" name="Rectangle 8">
            <a:extLst>
              <a:ext uri="{FF2B5EF4-FFF2-40B4-BE49-F238E27FC236}">
                <a16:creationId xmlns:a16="http://schemas.microsoft.com/office/drawing/2014/main" id="{938C9972-894F-481E-8E1A-05DC7E96D8E6}"/>
              </a:ext>
            </a:extLst>
          </p:cNvPr>
          <p:cNvSpPr/>
          <p:nvPr/>
        </p:nvSpPr>
        <p:spPr>
          <a:xfrm>
            <a:off x="5180591" y="321573"/>
            <a:ext cx="274320" cy="43159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693AB49C-8C3C-4E04-93A1-1FB2CC1DF144}"/>
              </a:ext>
            </a:extLst>
          </p:cNvPr>
          <p:cNvSpPr/>
          <p:nvPr/>
        </p:nvSpPr>
        <p:spPr>
          <a:xfrm>
            <a:off x="5180591" y="4499653"/>
            <a:ext cx="274320" cy="2021645"/>
          </a:xfrm>
          <a:prstGeom prst="rect">
            <a:avLst/>
          </a:prstGeom>
          <a:solidFill>
            <a:srgbClr val="82B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p:txBody>
      </p:sp>
      <p:sp>
        <p:nvSpPr>
          <p:cNvPr id="10" name="Title 7">
            <a:extLst>
              <a:ext uri="{FF2B5EF4-FFF2-40B4-BE49-F238E27FC236}">
                <a16:creationId xmlns:a16="http://schemas.microsoft.com/office/drawing/2014/main" id="{C6EF9CF3-4DBD-47E6-8869-482C8C14F7AF}"/>
              </a:ext>
            </a:extLst>
          </p:cNvPr>
          <p:cNvSpPr txBox="1">
            <a:spLocks/>
          </p:cNvSpPr>
          <p:nvPr/>
        </p:nvSpPr>
        <p:spPr>
          <a:xfrm>
            <a:off x="355685" y="1869871"/>
            <a:ext cx="4769111" cy="1997555"/>
          </a:xfrm>
          <a:prstGeom prst="rect">
            <a:avLst/>
          </a:prstGeom>
        </p:spPr>
        <p:txBody>
          <a:bodyPr vert="horz" lIns="91440" tIns="45720" rIns="91440" bIns="45720" rtlCol="0" anchor="b">
            <a:noAutofit/>
          </a:bodyPr>
          <a:lstStyle>
            <a:lvl1pPr algn="ctr" defTabSz="914400" rtl="0" eaLnBrk="1" latinLnBrk="0" hangingPunct="1">
              <a:lnSpc>
                <a:spcPct val="110000"/>
              </a:lnSpc>
              <a:spcBef>
                <a:spcPct val="0"/>
              </a:spcBef>
              <a:buNone/>
              <a:defRPr sz="6000" b="0" kern="1200">
                <a:solidFill>
                  <a:schemeClr val="bg1"/>
                </a:solidFill>
                <a:latin typeface="+mj-lt"/>
                <a:ea typeface="+mj-ea"/>
                <a:cs typeface="+mj-cs"/>
              </a:defRPr>
            </a:lvl1pPr>
          </a:lstStyle>
          <a:p>
            <a:pPr marL="0" marR="0" lvl="0" indent="0" algn="ctr" defTabSz="914400" rtl="0" eaLnBrk="1" fontAlgn="auto" latinLnBrk="0" hangingPunct="1">
              <a:lnSpc>
                <a:spcPct val="110000"/>
              </a:lnSpc>
              <a:spcBef>
                <a:spcPct val="0"/>
              </a:spcBef>
              <a:spcAft>
                <a:spcPts val="0"/>
              </a:spcAft>
              <a:buClrTx/>
              <a:buSzTx/>
              <a:buFontTx/>
              <a:buNone/>
              <a:tabLst/>
              <a:defRPr/>
            </a:pPr>
            <a:r>
              <a:rPr kumimoji="0" lang="en-US" sz="3600" b="0" i="1" u="none" strike="noStrike" kern="1200" cap="none" spc="0" normalizeH="0" baseline="0" noProof="0" dirty="0">
                <a:ln>
                  <a:noFill/>
                </a:ln>
                <a:solidFill>
                  <a:srgbClr val="FFFFFF"/>
                </a:solidFill>
                <a:effectLst/>
                <a:uLnTx/>
                <a:uFillTx/>
                <a:latin typeface="Arial"/>
                <a:ea typeface="+mj-ea"/>
                <a:cs typeface="+mj-cs"/>
              </a:rPr>
              <a:t>Academic Search™ </a:t>
            </a:r>
            <a:br>
              <a:rPr kumimoji="0" lang="en-US" sz="3600" b="0" i="1" u="none" strike="noStrike" kern="1200" cap="none" spc="0" normalizeH="0" baseline="0" noProof="0" dirty="0">
                <a:ln>
                  <a:noFill/>
                </a:ln>
                <a:solidFill>
                  <a:srgbClr val="FFFFFF"/>
                </a:solidFill>
                <a:effectLst/>
                <a:uLnTx/>
                <a:uFillTx/>
                <a:latin typeface="Arial"/>
                <a:ea typeface="+mj-ea"/>
                <a:cs typeface="+mj-cs"/>
              </a:rPr>
            </a:br>
            <a:r>
              <a:rPr kumimoji="0" lang="en-US" sz="3600" b="0" i="1" u="none" strike="noStrike" kern="1200" cap="none" spc="0" normalizeH="0" baseline="0" noProof="0" dirty="0">
                <a:ln>
                  <a:noFill/>
                </a:ln>
                <a:solidFill>
                  <a:srgbClr val="FFFFFF"/>
                </a:solidFill>
                <a:effectLst/>
                <a:uLnTx/>
                <a:uFillTx/>
                <a:latin typeface="Arial"/>
                <a:ea typeface="+mj-ea"/>
                <a:cs typeface="+mj-cs"/>
              </a:rPr>
              <a:t>P</a:t>
            </a:r>
            <a:r>
              <a:rPr kumimoji="0" lang="en-US" altLang="zh-CN" sz="3600" b="0" i="1" u="none" strike="noStrike" kern="1200" cap="none" spc="0" normalizeH="0" baseline="0" noProof="0" dirty="0">
                <a:ln>
                  <a:noFill/>
                </a:ln>
                <a:solidFill>
                  <a:srgbClr val="FFFFFF"/>
                </a:solidFill>
                <a:effectLst/>
                <a:uLnTx/>
                <a:uFillTx/>
                <a:latin typeface="Arial"/>
                <a:ea typeface="+mj-ea"/>
                <a:cs typeface="+mj-cs"/>
              </a:rPr>
              <a:t>remier</a:t>
            </a:r>
            <a:endParaRPr kumimoji="0" lang="en-US" sz="3600" b="0" i="0" u="none" strike="noStrike" kern="1200" cap="none" spc="0" normalizeH="0" baseline="0" noProof="0" dirty="0">
              <a:ln>
                <a:noFill/>
              </a:ln>
              <a:solidFill>
                <a:srgbClr val="FFFFFF"/>
              </a:solidFill>
              <a:effectLst/>
              <a:uLnTx/>
              <a:uFillTx/>
              <a:latin typeface="Arial"/>
              <a:ea typeface="+mj-ea"/>
              <a:cs typeface="+mj-cs"/>
            </a:endParaRPr>
          </a:p>
        </p:txBody>
      </p:sp>
      <p:pic>
        <p:nvPicPr>
          <p:cNvPr id="12" name="Picture 11">
            <a:extLst>
              <a:ext uri="{FF2B5EF4-FFF2-40B4-BE49-F238E27FC236}">
                <a16:creationId xmlns:a16="http://schemas.microsoft.com/office/drawing/2014/main" id="{FD4F221C-B4B6-4293-85C8-5DA34456A20C}"/>
              </a:ext>
            </a:extLst>
          </p:cNvPr>
          <p:cNvPicPr>
            <a:picLocks noChangeAspect="1"/>
          </p:cNvPicPr>
          <p:nvPr/>
        </p:nvPicPr>
        <p:blipFill rotWithShape="1">
          <a:blip r:embed="rId3" cstate="screen">
            <a:alphaModFix amt="20000"/>
            <a:extLst>
              <a:ext uri="{28A0092B-C50C-407E-A947-70E740481C1C}">
                <a14:useLocalDpi xmlns:a14="http://schemas.microsoft.com/office/drawing/2010/main"/>
              </a:ext>
            </a:extLst>
          </a:blip>
          <a:srcRect/>
          <a:stretch/>
        </p:blipFill>
        <p:spPr>
          <a:xfrm>
            <a:off x="326138" y="4988129"/>
            <a:ext cx="11539723" cy="1583918"/>
          </a:xfrm>
          <a:prstGeom prst="rect">
            <a:avLst/>
          </a:prstGeom>
        </p:spPr>
      </p:pic>
      <p:pic>
        <p:nvPicPr>
          <p:cNvPr id="8" name="Picture 7">
            <a:extLst>
              <a:ext uri="{FF2B5EF4-FFF2-40B4-BE49-F238E27FC236}">
                <a16:creationId xmlns:a16="http://schemas.microsoft.com/office/drawing/2014/main" id="{3C01DDE0-4E80-4482-B341-15A44F53D34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28136" y="1009888"/>
            <a:ext cx="3224207" cy="684690"/>
          </a:xfrm>
          <a:prstGeom prst="rect">
            <a:avLst/>
          </a:prstGeom>
        </p:spPr>
      </p:pic>
    </p:spTree>
    <p:extLst>
      <p:ext uri="{BB962C8B-B14F-4D97-AF65-F5344CB8AC3E}">
        <p14:creationId xmlns:p14="http://schemas.microsoft.com/office/powerpoint/2010/main" val="2946785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图形用户界面, 文本, 应用程序, 电子邮件&#10;&#10;描述已自动生成">
            <a:extLst>
              <a:ext uri="{FF2B5EF4-FFF2-40B4-BE49-F238E27FC236}">
                <a16:creationId xmlns:a16="http://schemas.microsoft.com/office/drawing/2014/main" id="{18D4447C-5715-4524-BAD9-506F0517E9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247" y="0"/>
            <a:ext cx="10911506" cy="6858000"/>
          </a:xfrm>
          <a:prstGeom prst="rect">
            <a:avLst/>
          </a:prstGeom>
        </p:spPr>
      </p:pic>
      <p:sp>
        <p:nvSpPr>
          <p:cNvPr id="7" name="Rectangle 8">
            <a:extLst>
              <a:ext uri="{FF2B5EF4-FFF2-40B4-BE49-F238E27FC236}">
                <a16:creationId xmlns:a16="http://schemas.microsoft.com/office/drawing/2014/main" id="{301B3092-9010-43BA-800F-DB6549FDC22D}"/>
              </a:ext>
            </a:extLst>
          </p:cNvPr>
          <p:cNvSpPr>
            <a:spLocks noChangeArrowheads="1"/>
          </p:cNvSpPr>
          <p:nvPr/>
        </p:nvSpPr>
        <p:spPr bwMode="auto">
          <a:xfrm>
            <a:off x="640247" y="1582419"/>
            <a:ext cx="1752600" cy="4256479"/>
          </a:xfrm>
          <a:prstGeom prst="rect">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anose="02020603050405020304" pitchFamily="18" charset="0"/>
                <a:ea typeface="宋体" panose="02010600030101010101" pitchFamily="2" charset="-122"/>
              </a:defRPr>
            </a:lvl1pPr>
            <a:lvl2pPr marL="742950" indent="-285750">
              <a:defRPr>
                <a:solidFill>
                  <a:schemeClr val="tx1"/>
                </a:solidFill>
                <a:latin typeface="Times New Roman" panose="02020603050405020304" pitchFamily="18" charset="0"/>
                <a:ea typeface="宋体" panose="02010600030101010101" pitchFamily="2" charset="-122"/>
              </a:defRPr>
            </a:lvl2pPr>
            <a:lvl3pPr marL="1143000" indent="-228600">
              <a:defRPr>
                <a:solidFill>
                  <a:schemeClr val="tx1"/>
                </a:solidFill>
                <a:latin typeface="Times New Roman" panose="02020603050405020304" pitchFamily="18" charset="0"/>
                <a:ea typeface="宋体" panose="02010600030101010101" pitchFamily="2" charset="-122"/>
              </a:defRPr>
            </a:lvl3pPr>
            <a:lvl4pPr marL="1600200" indent="-228600">
              <a:defRPr>
                <a:solidFill>
                  <a:schemeClr val="tx1"/>
                </a:solidFill>
                <a:latin typeface="Times New Roman" panose="02020603050405020304" pitchFamily="18" charset="0"/>
                <a:ea typeface="宋体" panose="02010600030101010101" pitchFamily="2" charset="-122"/>
              </a:defRPr>
            </a:lvl4pPr>
            <a:lvl5pPr marL="2057400" indent="-22860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4" name="Text Box 22">
            <a:extLst>
              <a:ext uri="{FF2B5EF4-FFF2-40B4-BE49-F238E27FC236}">
                <a16:creationId xmlns:a16="http://schemas.microsoft.com/office/drawing/2014/main" id="{EFF85E58-1EF8-4536-9745-547A107FEB3A}"/>
              </a:ext>
            </a:extLst>
          </p:cNvPr>
          <p:cNvSpPr txBox="1">
            <a:spLocks noChangeArrowheads="1"/>
          </p:cNvSpPr>
          <p:nvPr/>
        </p:nvSpPr>
        <p:spPr bwMode="auto">
          <a:xfrm>
            <a:off x="6536986" y="6024362"/>
            <a:ext cx="449686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1F497D"/>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1F497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1F497D"/>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9pPr>
          </a:lstStyle>
          <a:p>
            <a:pPr lvl="1" algn="ctr" eaLnBrk="1" hangingPunct="1">
              <a:spcBef>
                <a:spcPct val="50000"/>
              </a:spcBef>
              <a:buFont typeface="Wingdings" panose="05000000000000000000" pitchFamily="2" charset="2"/>
              <a:buNone/>
            </a:pPr>
            <a:r>
              <a:rPr lang="zh-CN" altLang="en-US" sz="1400" dirty="0">
                <a:solidFill>
                  <a:schemeClr val="tx1"/>
                </a:solidFill>
                <a:latin typeface="等线" panose="02010600030101010101" pitchFamily="2" charset="-122"/>
                <a:ea typeface="等线" panose="02010600030101010101" pitchFamily="2" charset="-122"/>
              </a:rPr>
              <a:t>登录</a:t>
            </a:r>
            <a:r>
              <a:rPr lang="en-US" altLang="zh-CN" sz="1400" dirty="0">
                <a:solidFill>
                  <a:schemeClr val="tx1"/>
                </a:solidFill>
                <a:latin typeface="等线" panose="02010600030101010101" pitchFamily="2" charset="-122"/>
                <a:ea typeface="等线" panose="02010600030101010101" pitchFamily="2" charset="-122"/>
              </a:rPr>
              <a:t>my EBSCOhost </a:t>
            </a:r>
            <a:r>
              <a:rPr lang="zh-CN" altLang="en-US" sz="1400" dirty="0">
                <a:solidFill>
                  <a:schemeClr val="tx1"/>
                </a:solidFill>
                <a:latin typeface="等线" panose="02010600030101010101" pitchFamily="2" charset="-122"/>
                <a:ea typeface="等线" panose="02010600030101010101" pitchFamily="2" charset="-122"/>
              </a:rPr>
              <a:t>文件夹后，您可长期保存存在里面的内容，可按分类列表查看创建检索快讯，有新文章出现后可收邮件查看。</a:t>
            </a:r>
            <a:endParaRPr lang="en-US" altLang="en-US" sz="1400" dirty="0">
              <a:solidFill>
                <a:schemeClr val="tx1"/>
              </a:solidFill>
              <a:latin typeface="等线" panose="02010600030101010101" pitchFamily="2" charset="-122"/>
              <a:ea typeface="等线" panose="02010600030101010101" pitchFamily="2" charset="-122"/>
            </a:endParaRPr>
          </a:p>
        </p:txBody>
      </p:sp>
      <p:sp>
        <p:nvSpPr>
          <p:cNvPr id="5" name="Rectangle 4">
            <a:extLst>
              <a:ext uri="{FF2B5EF4-FFF2-40B4-BE49-F238E27FC236}">
                <a16:creationId xmlns:a16="http://schemas.microsoft.com/office/drawing/2014/main" id="{197261B4-FC73-46EE-B801-9F5B0F11CD62}"/>
              </a:ext>
            </a:extLst>
          </p:cNvPr>
          <p:cNvSpPr/>
          <p:nvPr/>
        </p:nvSpPr>
        <p:spPr>
          <a:xfrm>
            <a:off x="1633590" y="818756"/>
            <a:ext cx="1171253" cy="40069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229000477"/>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形用户界面, 文本, 应用程序, 电子邮件&#10;&#10;描述已自动生成">
            <a:extLst>
              <a:ext uri="{FF2B5EF4-FFF2-40B4-BE49-F238E27FC236}">
                <a16:creationId xmlns:a16="http://schemas.microsoft.com/office/drawing/2014/main" id="{93EB2A6F-6299-4AC8-9345-26BA9378C6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186" y="-41097"/>
            <a:ext cx="10201628" cy="5901100"/>
          </a:xfrm>
          <a:prstGeom prst="rect">
            <a:avLst/>
          </a:prstGeom>
        </p:spPr>
      </p:pic>
      <p:sp>
        <p:nvSpPr>
          <p:cNvPr id="5" name="Text Box 22">
            <a:extLst>
              <a:ext uri="{FF2B5EF4-FFF2-40B4-BE49-F238E27FC236}">
                <a16:creationId xmlns:a16="http://schemas.microsoft.com/office/drawing/2014/main" id="{8EA21815-DC1D-46A3-B5F4-7F1DF534D054}"/>
              </a:ext>
            </a:extLst>
          </p:cNvPr>
          <p:cNvSpPr txBox="1">
            <a:spLocks noChangeArrowheads="1"/>
          </p:cNvSpPr>
          <p:nvPr/>
        </p:nvSpPr>
        <p:spPr bwMode="auto">
          <a:xfrm>
            <a:off x="720190" y="6127417"/>
            <a:ext cx="103136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1F497D"/>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1F497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1F497D"/>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9pPr>
          </a:lstStyle>
          <a:p>
            <a:pPr lvl="1" algn="ctr" eaLnBrk="1" hangingPunct="1">
              <a:spcBef>
                <a:spcPct val="50000"/>
              </a:spcBef>
              <a:buFont typeface="Wingdings" panose="05000000000000000000" pitchFamily="2" charset="2"/>
              <a:buNone/>
            </a:pPr>
            <a:r>
              <a:rPr lang="zh-CN" altLang="en-US" sz="1400" dirty="0">
                <a:solidFill>
                  <a:schemeClr val="tx1"/>
                </a:solidFill>
                <a:latin typeface="等线" panose="02010600030101010101" pitchFamily="2" charset="-122"/>
                <a:ea typeface="等线" panose="02010600030101010101" pitchFamily="2" charset="-122"/>
              </a:rPr>
              <a:t>创建检索快讯，有新文章出现后可收邮件查看。完成检索并登录个人文件夹账户后，您可以点击结果列表上方的共享按钮，然后在下拉列表中选择“电子邮件快讯”。</a:t>
            </a:r>
            <a:endParaRPr lang="en-US" altLang="en-US" sz="1400" dirty="0">
              <a:solidFill>
                <a:schemeClr val="tx1"/>
              </a:solidFill>
              <a:latin typeface="等线" panose="02010600030101010101" pitchFamily="2" charset="-122"/>
              <a:ea typeface="等线" panose="02010600030101010101" pitchFamily="2" charset="-122"/>
            </a:endParaRPr>
          </a:p>
        </p:txBody>
      </p:sp>
      <p:sp>
        <p:nvSpPr>
          <p:cNvPr id="4" name="Rectangle 3">
            <a:extLst>
              <a:ext uri="{FF2B5EF4-FFF2-40B4-BE49-F238E27FC236}">
                <a16:creationId xmlns:a16="http://schemas.microsoft.com/office/drawing/2014/main" id="{517E1986-422E-4167-80A5-15D5C86A8B21}"/>
              </a:ext>
            </a:extLst>
          </p:cNvPr>
          <p:cNvSpPr/>
          <p:nvPr/>
        </p:nvSpPr>
        <p:spPr>
          <a:xfrm>
            <a:off x="6914507" y="4756935"/>
            <a:ext cx="1171253" cy="40069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164427584"/>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BE80F333-CF90-4FE2-BBD8-CF5F7F93C4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3601" y="0"/>
            <a:ext cx="4984798" cy="6858000"/>
          </a:xfrm>
          <a:prstGeom prst="rect">
            <a:avLst/>
          </a:prstGeom>
        </p:spPr>
      </p:pic>
      <p:sp>
        <p:nvSpPr>
          <p:cNvPr id="3" name="Text Box 20">
            <a:extLst>
              <a:ext uri="{FF2B5EF4-FFF2-40B4-BE49-F238E27FC236}">
                <a16:creationId xmlns:a16="http://schemas.microsoft.com/office/drawing/2014/main" id="{B80B5C29-1C29-4DA5-B538-11CCBB2EF269}"/>
              </a:ext>
            </a:extLst>
          </p:cNvPr>
          <p:cNvSpPr txBox="1">
            <a:spLocks noChangeArrowheads="1"/>
          </p:cNvSpPr>
          <p:nvPr/>
        </p:nvSpPr>
        <p:spPr bwMode="auto">
          <a:xfrm>
            <a:off x="-155575" y="4143977"/>
            <a:ext cx="3664975"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1F497D"/>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1F497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1F497D"/>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9pPr>
          </a:lstStyle>
          <a:p>
            <a:pPr lvl="1" algn="ctr" eaLnBrk="1" hangingPunct="1">
              <a:spcBef>
                <a:spcPct val="50000"/>
              </a:spcBef>
              <a:buFont typeface="Wingdings" panose="05000000000000000000" pitchFamily="2" charset="2"/>
              <a:buNone/>
            </a:pPr>
            <a:r>
              <a:rPr lang="zh-CN" altLang="en-US" sz="1400" dirty="0">
                <a:solidFill>
                  <a:schemeClr val="tx1"/>
                </a:solidFill>
                <a:latin typeface="宋体" panose="02010600030101010101" pitchFamily="2" charset="-122"/>
                <a:ea typeface="宋体" panose="02010600030101010101" pitchFamily="2" charset="-122"/>
              </a:rPr>
              <a:t>在创建检索提醒页面设置</a:t>
            </a:r>
            <a:r>
              <a:rPr lang="zh-CN" altLang="en-US" sz="1400" b="1" dirty="0">
                <a:solidFill>
                  <a:schemeClr val="tx1"/>
                </a:solidFill>
                <a:latin typeface="宋体" panose="02010600030101010101" pitchFamily="2" charset="-122"/>
                <a:ea typeface="宋体" panose="02010600030101010101" pitchFamily="2" charset="-122"/>
              </a:rPr>
              <a:t>提醒频率</a:t>
            </a:r>
            <a:r>
              <a:rPr lang="zh-CN" altLang="en-US" sz="1400" dirty="0">
                <a:solidFill>
                  <a:schemeClr val="tx1"/>
                </a:solidFill>
                <a:latin typeface="宋体" panose="02010600030101010101" pitchFamily="2" charset="-122"/>
                <a:ea typeface="宋体" panose="02010600030101010101" pitchFamily="2" charset="-122"/>
              </a:rPr>
              <a:t>和</a:t>
            </a:r>
            <a:r>
              <a:rPr lang="zh-CN" altLang="en-US" sz="1400" b="1" dirty="0">
                <a:solidFill>
                  <a:schemeClr val="tx1"/>
                </a:solidFill>
                <a:latin typeface="宋体" panose="02010600030101010101" pitchFamily="2" charset="-122"/>
                <a:ea typeface="宋体" panose="02010600030101010101" pitchFamily="2" charset="-122"/>
              </a:rPr>
              <a:t>结果格式</a:t>
            </a:r>
            <a:r>
              <a:rPr lang="zh-CN" altLang="en-US" sz="1400" dirty="0">
                <a:solidFill>
                  <a:schemeClr val="tx1"/>
                </a:solidFill>
                <a:latin typeface="宋体" panose="02010600030101010101" pitchFamily="2" charset="-122"/>
                <a:ea typeface="宋体" panose="02010600030101010101" pitchFamily="2" charset="-122"/>
              </a:rPr>
              <a:t>完成设置。输入您用于接收提醒的邮箱地址，然后点击</a:t>
            </a:r>
            <a:r>
              <a:rPr lang="zh-CN" altLang="en-US" sz="1400" b="1" dirty="0">
                <a:solidFill>
                  <a:schemeClr val="tx1"/>
                </a:solidFill>
                <a:latin typeface="宋体" panose="02010600030101010101" pitchFamily="2" charset="-122"/>
                <a:ea typeface="宋体" panose="02010600030101010101" pitchFamily="2" charset="-122"/>
              </a:rPr>
              <a:t>保存提醒</a:t>
            </a:r>
            <a:r>
              <a:rPr lang="zh-CN" altLang="en-US" sz="1400" dirty="0">
                <a:solidFill>
                  <a:schemeClr val="tx1"/>
                </a:solidFill>
                <a:latin typeface="宋体" panose="02010600030101010101" pitchFamily="2" charset="-122"/>
                <a:ea typeface="宋体" panose="02010600030101010101" pitchFamily="2" charset="-122"/>
              </a:rPr>
              <a:t>。如果您想查看所有可用的检索提醒个性化设置，请点击页面底部的</a:t>
            </a:r>
            <a:r>
              <a:rPr lang="zh-CN" altLang="en-US" sz="1400" b="1" dirty="0">
                <a:solidFill>
                  <a:schemeClr val="tx1"/>
                </a:solidFill>
                <a:latin typeface="宋体" panose="02010600030101010101" pitchFamily="2" charset="-122"/>
                <a:ea typeface="宋体" panose="02010600030101010101" pitchFamily="2" charset="-122"/>
              </a:rPr>
              <a:t>高级设置</a:t>
            </a:r>
            <a:r>
              <a:rPr lang="zh-CN" altLang="en-US" sz="1400" dirty="0">
                <a:solidFill>
                  <a:schemeClr val="tx1"/>
                </a:solidFill>
                <a:latin typeface="宋体" panose="02010600030101010101" pitchFamily="2" charset="-122"/>
                <a:ea typeface="宋体" panose="02010600030101010101" pitchFamily="2" charset="-122"/>
              </a:rPr>
              <a:t>。</a:t>
            </a:r>
            <a:endParaRPr lang="en-US" altLang="en-US" sz="1400" dirty="0">
              <a:solidFill>
                <a:schemeClr val="tx1"/>
              </a:solidFill>
              <a:latin typeface="宋体" panose="02010600030101010101" pitchFamily="2" charset="-122"/>
              <a:ea typeface="宋体" panose="02010600030101010101" pitchFamily="2" charset="-122"/>
            </a:endParaRPr>
          </a:p>
        </p:txBody>
      </p:sp>
      <p:sp>
        <p:nvSpPr>
          <p:cNvPr id="5" name="Rectangle 4">
            <a:extLst>
              <a:ext uri="{FF2B5EF4-FFF2-40B4-BE49-F238E27FC236}">
                <a16:creationId xmlns:a16="http://schemas.microsoft.com/office/drawing/2014/main" id="{6F37DED3-0D5D-4C8D-8E61-55C0C2865F8B}"/>
              </a:ext>
            </a:extLst>
          </p:cNvPr>
          <p:cNvSpPr/>
          <p:nvPr/>
        </p:nvSpPr>
        <p:spPr>
          <a:xfrm>
            <a:off x="5897365" y="2547991"/>
            <a:ext cx="1551399" cy="5342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854728667"/>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37D5179-852A-4FE0-981B-767E408080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9641" y="0"/>
            <a:ext cx="8724543" cy="5894962"/>
          </a:xfrm>
          <a:prstGeom prst="rect">
            <a:avLst/>
          </a:prstGeom>
        </p:spPr>
      </p:pic>
      <p:sp>
        <p:nvSpPr>
          <p:cNvPr id="3" name="Text Box 20">
            <a:extLst>
              <a:ext uri="{FF2B5EF4-FFF2-40B4-BE49-F238E27FC236}">
                <a16:creationId xmlns:a16="http://schemas.microsoft.com/office/drawing/2014/main" id="{20D25257-284E-4F7C-965B-3B763D5D8832}"/>
              </a:ext>
            </a:extLst>
          </p:cNvPr>
          <p:cNvSpPr txBox="1">
            <a:spLocks noChangeArrowheads="1"/>
          </p:cNvSpPr>
          <p:nvPr/>
        </p:nvSpPr>
        <p:spPr bwMode="auto">
          <a:xfrm>
            <a:off x="3828900" y="6051419"/>
            <a:ext cx="36649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1F497D"/>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1F497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1F497D"/>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dirty="0">
                <a:ln>
                  <a:noFill/>
                </a:ln>
                <a:effectLst/>
                <a:uLnTx/>
                <a:uFillTx/>
                <a:latin typeface="等线" panose="020F0502020204030204"/>
                <a:ea typeface="等线" panose="02010600030101010101" pitchFamily="2" charset="-122"/>
                <a:cs typeface="+mn-cs"/>
              </a:rPr>
              <a:t>在文件夹中查看已创建的检索快讯</a:t>
            </a:r>
          </a:p>
        </p:txBody>
      </p:sp>
      <p:sp>
        <p:nvSpPr>
          <p:cNvPr id="5" name="Rectangle 4">
            <a:extLst>
              <a:ext uri="{FF2B5EF4-FFF2-40B4-BE49-F238E27FC236}">
                <a16:creationId xmlns:a16="http://schemas.microsoft.com/office/drawing/2014/main" id="{5B2A647F-BA45-4C97-BE83-E428C72C96DD}"/>
              </a:ext>
            </a:extLst>
          </p:cNvPr>
          <p:cNvSpPr/>
          <p:nvPr/>
        </p:nvSpPr>
        <p:spPr>
          <a:xfrm>
            <a:off x="1452189" y="3996647"/>
            <a:ext cx="1171253" cy="40069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231227011"/>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80782" y="1273994"/>
            <a:ext cx="8907544" cy="1441139"/>
          </a:xfrm>
        </p:spPr>
        <p:txBody>
          <a:bodyPr/>
          <a:lstStyle/>
          <a:p>
            <a:pPr eaLnBrk="1" fontAlgn="ctr" hangingPunct="1">
              <a:lnSpc>
                <a:spcPct val="150000"/>
              </a:lnSpc>
              <a:spcAft>
                <a:spcPts val="0"/>
              </a:spcAft>
              <a:defRPr/>
            </a:pPr>
            <a:endParaRPr lang="en-US" altLang="zh-CN" sz="3600" dirty="0">
              <a:latin typeface="等线" panose="02010600030101010101" pitchFamily="2" charset="-122"/>
              <a:ea typeface="等线" panose="02010600030101010101" pitchFamily="2" charset="-122"/>
            </a:endParaRPr>
          </a:p>
          <a:p>
            <a:pPr>
              <a:lnSpc>
                <a:spcPct val="150000"/>
              </a:lnSpc>
              <a:spcBef>
                <a:spcPct val="0"/>
              </a:spcBef>
              <a:defRPr/>
            </a:pPr>
            <a:r>
              <a:rPr lang="zh-CN" altLang="en-US" sz="3600" dirty="0">
                <a:solidFill>
                  <a:srgbClr val="376092"/>
                </a:solidFill>
                <a:latin typeface="等线" panose="02010600030101010101" pitchFamily="2" charset="-122"/>
                <a:ea typeface="等线" panose="02010600030101010101" pitchFamily="2" charset="-122"/>
                <a:cs typeface="+mj-cs"/>
              </a:rPr>
              <a:t>出版物检索</a:t>
            </a:r>
            <a:endParaRPr lang="en-US" altLang="zh-CN" sz="3600" dirty="0">
              <a:solidFill>
                <a:srgbClr val="376092"/>
              </a:solidFill>
              <a:latin typeface="等线" panose="02010600030101010101" pitchFamily="2" charset="-122"/>
              <a:ea typeface="等线" panose="02010600030101010101" pitchFamily="2" charset="-122"/>
              <a:cs typeface="+mj-cs"/>
            </a:endParaRPr>
          </a:p>
          <a:p>
            <a:pPr>
              <a:lnSpc>
                <a:spcPct val="150000"/>
              </a:lnSpc>
              <a:spcBef>
                <a:spcPct val="0"/>
              </a:spcBef>
              <a:defRPr/>
            </a:pPr>
            <a:r>
              <a:rPr lang="zh-CN" altLang="zh-CN" sz="3600" dirty="0">
                <a:solidFill>
                  <a:srgbClr val="376092"/>
                </a:solidFill>
                <a:latin typeface="等线" panose="02010600030101010101" pitchFamily="2" charset="-122"/>
                <a:ea typeface="等线" panose="02010600030101010101" pitchFamily="2" charset="-122"/>
                <a:cs typeface="+mj-cs"/>
              </a:rPr>
              <a:t>设定期刊</a:t>
            </a:r>
            <a:r>
              <a:rPr lang="zh-CN" altLang="en-US" sz="3600" dirty="0">
                <a:solidFill>
                  <a:srgbClr val="376092"/>
                </a:solidFill>
                <a:latin typeface="等线" panose="02010600030101010101" pitchFamily="2" charset="-122"/>
                <a:ea typeface="等线" panose="02010600030101010101" pitchFamily="2" charset="-122"/>
                <a:cs typeface="+mj-cs"/>
              </a:rPr>
              <a:t>提醒</a:t>
            </a:r>
            <a:endParaRPr lang="en-US" altLang="zh-CN" sz="3600" dirty="0">
              <a:solidFill>
                <a:srgbClr val="376092"/>
              </a:solidFill>
              <a:latin typeface="等线" panose="02010600030101010101" pitchFamily="2" charset="-122"/>
              <a:ea typeface="等线" panose="02010600030101010101" pitchFamily="2" charset="-122"/>
              <a:cs typeface="+mj-cs"/>
            </a:endParaRPr>
          </a:p>
          <a:p>
            <a:pPr eaLnBrk="1" fontAlgn="ctr" hangingPunct="1">
              <a:lnSpc>
                <a:spcPct val="150000"/>
              </a:lnSpc>
              <a:buFont typeface="Wingdings" pitchFamily="2" charset="2"/>
              <a:buChar char="Ø"/>
              <a:defRPr/>
            </a:pPr>
            <a:endParaRPr lang="en-US" altLang="zh-CN" sz="3600" dirty="0">
              <a:latin typeface="等线" panose="02010600030101010101" pitchFamily="2" charset="-122"/>
              <a:ea typeface="等线" panose="02010600030101010101" pitchFamily="2" charset="-122"/>
            </a:endParaRPr>
          </a:p>
          <a:p>
            <a:pPr lvl="6">
              <a:lnSpc>
                <a:spcPct val="150000"/>
              </a:lnSpc>
              <a:defRPr/>
            </a:pPr>
            <a:endParaRPr lang="en-US" sz="3600" dirty="0">
              <a:latin typeface="等线" panose="02010600030101010101" pitchFamily="2" charset="-122"/>
              <a:ea typeface="等线" panose="02010600030101010101" pitchFamily="2" charset="-122"/>
              <a:cs typeface="Arial" panose="020B0604020202020204" pitchFamily="34" charset="0"/>
            </a:endParaRPr>
          </a:p>
          <a:p>
            <a:pPr lvl="1" eaLnBrk="1" fontAlgn="auto" hangingPunct="1">
              <a:lnSpc>
                <a:spcPct val="150000"/>
              </a:lnSpc>
              <a:spcAft>
                <a:spcPts val="0"/>
              </a:spcAft>
              <a:defRPr/>
            </a:pPr>
            <a:endParaRPr lang="en-AU" sz="3600" dirty="0">
              <a:solidFill>
                <a:schemeClr val="tx2"/>
              </a:solidFill>
              <a:latin typeface="等线" panose="02010600030101010101" pitchFamily="2" charset="-122"/>
              <a:ea typeface="等线" panose="02010600030101010101" pitchFamily="2" charset="-122"/>
            </a:endParaRPr>
          </a:p>
        </p:txBody>
      </p:sp>
    </p:spTree>
    <p:extLst>
      <p:ext uri="{BB962C8B-B14F-4D97-AF65-F5344CB8AC3E}">
        <p14:creationId xmlns:p14="http://schemas.microsoft.com/office/powerpoint/2010/main" val="634729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形用户界面, 文本, 应用程序, 电子邮件&#10;&#10;描述已自动生成">
            <a:extLst>
              <a:ext uri="{FF2B5EF4-FFF2-40B4-BE49-F238E27FC236}">
                <a16:creationId xmlns:a16="http://schemas.microsoft.com/office/drawing/2014/main" id="{CF8ED612-55E1-4A58-A4E5-0DB8CB252D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762" y="-175097"/>
            <a:ext cx="9842217" cy="6264613"/>
          </a:xfrm>
          <a:prstGeom prst="rect">
            <a:avLst/>
          </a:prstGeom>
        </p:spPr>
      </p:pic>
      <p:sp>
        <p:nvSpPr>
          <p:cNvPr id="8" name="Text Box 21">
            <a:extLst>
              <a:ext uri="{FF2B5EF4-FFF2-40B4-BE49-F238E27FC236}">
                <a16:creationId xmlns:a16="http://schemas.microsoft.com/office/drawing/2014/main" id="{FF4E0F41-72D2-42FD-A76F-F071480C0EF4}"/>
              </a:ext>
            </a:extLst>
          </p:cNvPr>
          <p:cNvSpPr txBox="1">
            <a:spLocks noChangeArrowheads="1"/>
          </p:cNvSpPr>
          <p:nvPr/>
        </p:nvSpPr>
        <p:spPr bwMode="auto">
          <a:xfrm>
            <a:off x="1322770" y="6348084"/>
            <a:ext cx="9144000" cy="523220"/>
          </a:xfrm>
          <a:prstGeom prst="rect">
            <a:avLst/>
          </a:prstGeom>
          <a:noFill/>
          <a:ln>
            <a:noFill/>
          </a:ln>
        </p:spPr>
        <p:txBody>
          <a:bodyPr>
            <a:spAutoFit/>
          </a:bodyPr>
          <a:lstStyle>
            <a:lvl1pPr marL="342900" indent="-34290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1F497D"/>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1F497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1F497D"/>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9pPr>
          </a:lstStyle>
          <a:p>
            <a:pPr lvl="1" algn="ctr">
              <a:spcBef>
                <a:spcPct val="50000"/>
              </a:spcBef>
              <a:buNone/>
            </a:pPr>
            <a:r>
              <a:rPr lang="zh-CN" altLang="en-US" sz="1400" dirty="0">
                <a:solidFill>
                  <a:schemeClr val="tx1"/>
                </a:solidFill>
                <a:latin typeface="Arial" panose="020B0604020202020204" pitchFamily="34" charset="0"/>
                <a:ea typeface="宋体" panose="02010600030101010101" pitchFamily="2" charset="-122"/>
              </a:rPr>
              <a:t>首先，单击顶部工具栏上的</a:t>
            </a:r>
            <a:r>
              <a:rPr lang="zh-CN" altLang="en-US" sz="1400" b="1" dirty="0">
                <a:solidFill>
                  <a:schemeClr val="tx1"/>
                </a:solidFill>
                <a:latin typeface="Arial" panose="020B0604020202020204" pitchFamily="34" charset="0"/>
                <a:ea typeface="宋体" panose="02010600030101010101" pitchFamily="2" charset="-122"/>
              </a:rPr>
              <a:t>“出版物”</a:t>
            </a:r>
            <a:r>
              <a:rPr lang="zh-CN" altLang="en-US" sz="1400" dirty="0">
                <a:solidFill>
                  <a:schemeClr val="tx1"/>
                </a:solidFill>
                <a:latin typeface="Arial" panose="020B0604020202020204" pitchFamily="34" charset="0"/>
                <a:ea typeface="宋体" panose="02010600030101010101" pitchFamily="2" charset="-122"/>
              </a:rPr>
              <a:t>按钮。在“</a:t>
            </a:r>
            <a:r>
              <a:rPr lang="zh-CN" altLang="en-US" sz="1400" b="1" dirty="0">
                <a:solidFill>
                  <a:schemeClr val="tx1"/>
                </a:solidFill>
                <a:latin typeface="Arial" panose="020B0604020202020204" pitchFamily="34" charset="0"/>
                <a:ea typeface="宋体" panose="02010600030101010101" pitchFamily="2" charset="-122"/>
              </a:rPr>
              <a:t>浏览出版物</a:t>
            </a:r>
            <a:r>
              <a:rPr lang="zh-CN" altLang="en-US" sz="1400" dirty="0">
                <a:solidFill>
                  <a:schemeClr val="tx1"/>
                </a:solidFill>
                <a:latin typeface="Arial" panose="020B0604020202020204" pitchFamily="34" charset="0"/>
                <a:ea typeface="宋体" panose="02010600030101010101" pitchFamily="2" charset="-122"/>
              </a:rPr>
              <a:t>（</a:t>
            </a:r>
            <a:r>
              <a:rPr lang="en-US" altLang="en-US" sz="1400" b="1" dirty="0">
                <a:solidFill>
                  <a:schemeClr val="tx1"/>
                </a:solidFill>
                <a:latin typeface="Arial" panose="020B0604020202020204" pitchFamily="34" charset="0"/>
              </a:rPr>
              <a:t> Browse Publications</a:t>
            </a:r>
            <a:r>
              <a:rPr lang="en-US" altLang="en-US" sz="1400" dirty="0">
                <a:solidFill>
                  <a:schemeClr val="tx1"/>
                </a:solidFill>
                <a:latin typeface="Arial" panose="020B0604020202020204" pitchFamily="34" charset="0"/>
              </a:rPr>
              <a:t> </a:t>
            </a:r>
            <a:r>
              <a:rPr lang="zh-CN" altLang="en-US" sz="1400" dirty="0">
                <a:solidFill>
                  <a:schemeClr val="tx1"/>
                </a:solidFill>
                <a:latin typeface="Arial" panose="020B0604020202020204" pitchFamily="34" charset="0"/>
                <a:ea typeface="宋体" panose="02010600030101010101" pitchFamily="2" charset="-122"/>
              </a:rPr>
              <a:t>）”输入框中输入期刊名称，然后单击“</a:t>
            </a:r>
            <a:r>
              <a:rPr lang="zh-CN" altLang="en-US" sz="1400" b="1" dirty="0">
                <a:solidFill>
                  <a:schemeClr val="tx1"/>
                </a:solidFill>
                <a:latin typeface="Arial" panose="020B0604020202020204" pitchFamily="34" charset="0"/>
                <a:ea typeface="宋体" panose="02010600030101010101" pitchFamily="2" charset="-122"/>
              </a:rPr>
              <a:t>浏览</a:t>
            </a:r>
            <a:r>
              <a:rPr lang="zh-CN" altLang="en-US" sz="1400" dirty="0">
                <a:solidFill>
                  <a:schemeClr val="tx1"/>
                </a:solidFill>
                <a:latin typeface="Arial" panose="020B0604020202020204" pitchFamily="34" charset="0"/>
                <a:ea typeface="宋体" panose="02010600030101010101" pitchFamily="2" charset="-122"/>
              </a:rPr>
              <a:t>（</a:t>
            </a:r>
            <a:r>
              <a:rPr lang="en-US" altLang="en-US" sz="1400" b="1" dirty="0">
                <a:solidFill>
                  <a:schemeClr val="tx1"/>
                </a:solidFill>
                <a:latin typeface="Arial" panose="020B0604020202020204" pitchFamily="34" charset="0"/>
              </a:rPr>
              <a:t> Browse </a:t>
            </a:r>
            <a:r>
              <a:rPr lang="zh-CN" altLang="en-US" sz="1400" dirty="0">
                <a:solidFill>
                  <a:schemeClr val="tx1"/>
                </a:solidFill>
                <a:latin typeface="Arial" panose="020B0604020202020204" pitchFamily="34" charset="0"/>
                <a:ea typeface="宋体" panose="02010600030101010101" pitchFamily="2" charset="-122"/>
              </a:rPr>
              <a:t>）”。 接下来，单击标题链接以查看期刊详细信息页面。</a:t>
            </a:r>
            <a:endParaRPr lang="en-US" altLang="en-US" sz="1400" dirty="0">
              <a:solidFill>
                <a:schemeClr val="tx1"/>
              </a:solidFill>
              <a:latin typeface="Arial" panose="020B0604020202020204" pitchFamily="34" charset="0"/>
            </a:endParaRPr>
          </a:p>
        </p:txBody>
      </p:sp>
      <p:sp>
        <p:nvSpPr>
          <p:cNvPr id="4" name="Rectangle 3">
            <a:extLst>
              <a:ext uri="{FF2B5EF4-FFF2-40B4-BE49-F238E27FC236}">
                <a16:creationId xmlns:a16="http://schemas.microsoft.com/office/drawing/2014/main" id="{AD53AA94-1F58-4F9A-9A75-A3F22CD8960A}"/>
              </a:ext>
            </a:extLst>
          </p:cNvPr>
          <p:cNvSpPr/>
          <p:nvPr/>
        </p:nvSpPr>
        <p:spPr>
          <a:xfrm>
            <a:off x="3113069" y="873304"/>
            <a:ext cx="2034284" cy="57535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798125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形用户界面, 文本, 应用程序, 电子邮件&#10;&#10;描述已自动生成">
            <a:extLst>
              <a:ext uri="{FF2B5EF4-FFF2-40B4-BE49-F238E27FC236}">
                <a16:creationId xmlns:a16="http://schemas.microsoft.com/office/drawing/2014/main" id="{3A46B394-127C-4E29-A771-88D96D3429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874" y="0"/>
            <a:ext cx="9882193" cy="5979671"/>
          </a:xfrm>
          <a:prstGeom prst="rect">
            <a:avLst/>
          </a:prstGeom>
        </p:spPr>
      </p:pic>
      <p:sp>
        <p:nvSpPr>
          <p:cNvPr id="8" name="Speech Bubble: Rectangle 5"/>
          <p:cNvSpPr>
            <a:spLocks noChangeArrowheads="1"/>
          </p:cNvSpPr>
          <p:nvPr/>
        </p:nvSpPr>
        <p:spPr bwMode="auto">
          <a:xfrm>
            <a:off x="3260333" y="1260297"/>
            <a:ext cx="1752600" cy="644525"/>
          </a:xfrm>
          <a:prstGeom prst="wedgeRectCallout">
            <a:avLst>
              <a:gd name="adj1" fmla="val -80430"/>
              <a:gd name="adj2" fmla="val 97795"/>
            </a:avLst>
          </a:prstGeom>
          <a:solidFill>
            <a:srgbClr val="0070C0"/>
          </a:solidFill>
          <a:ln w="9525" algn="ctr">
            <a:solidFill>
              <a:schemeClr val="tx1"/>
            </a:solidFill>
            <a:round/>
            <a:headEnd/>
            <a:tailEnd/>
          </a:ln>
        </p:spPr>
        <p:txBody>
          <a:bodyPr/>
          <a:lstStyle>
            <a:lvl1pPr>
              <a:defRPr>
                <a:solidFill>
                  <a:schemeClr val="tx1"/>
                </a:solidFill>
                <a:latin typeface="Times New Roman" panose="02020603050405020304" pitchFamily="18" charset="0"/>
                <a:ea typeface="宋体" panose="02010600030101010101" pitchFamily="2" charset="-122"/>
              </a:defRPr>
            </a:lvl1pPr>
            <a:lvl2pPr marL="742950" indent="-285750">
              <a:defRPr>
                <a:solidFill>
                  <a:schemeClr val="tx1"/>
                </a:solidFill>
                <a:latin typeface="Times New Roman" panose="02020603050405020304" pitchFamily="18" charset="0"/>
                <a:ea typeface="宋体" panose="02010600030101010101" pitchFamily="2" charset="-122"/>
              </a:defRPr>
            </a:lvl2pPr>
            <a:lvl3pPr marL="1143000" indent="-228600">
              <a:defRPr>
                <a:solidFill>
                  <a:schemeClr val="tx1"/>
                </a:solidFill>
                <a:latin typeface="Times New Roman" panose="02020603050405020304" pitchFamily="18" charset="0"/>
                <a:ea typeface="宋体" panose="02010600030101010101" pitchFamily="2" charset="-122"/>
              </a:defRPr>
            </a:lvl3pPr>
            <a:lvl4pPr marL="1600200" indent="-228600">
              <a:defRPr>
                <a:solidFill>
                  <a:schemeClr val="tx1"/>
                </a:solidFill>
                <a:latin typeface="Times New Roman" panose="02020603050405020304" pitchFamily="18" charset="0"/>
                <a:ea typeface="宋体" panose="02010600030101010101" pitchFamily="2" charset="-122"/>
              </a:defRPr>
            </a:lvl4pPr>
            <a:lvl5pPr marL="2057400" indent="-22860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0" cap="none" spc="0" normalizeH="0" baseline="-25000" noProof="0" dirty="0">
                <a:ln>
                  <a:noFill/>
                </a:ln>
                <a:solidFill>
                  <a:srgbClr val="FFFFFF"/>
                </a:solidFill>
                <a:effectLst/>
                <a:uLnTx/>
                <a:uFillTx/>
                <a:latin typeface="等线" panose="02010600030101010101" pitchFamily="2" charset="-122"/>
                <a:ea typeface="等线" panose="02010600030101010101" pitchFamily="2" charset="-122"/>
                <a:cs typeface="+mn-cs"/>
              </a:rPr>
              <a:t>可以仅在此出版物中查找资料</a:t>
            </a:r>
          </a:p>
        </p:txBody>
      </p:sp>
      <p:sp>
        <p:nvSpPr>
          <p:cNvPr id="4" name="Speech Bubble: Rectangle 5"/>
          <p:cNvSpPr>
            <a:spLocks noChangeArrowheads="1"/>
          </p:cNvSpPr>
          <p:nvPr/>
        </p:nvSpPr>
        <p:spPr bwMode="auto">
          <a:xfrm>
            <a:off x="6375423" y="3628828"/>
            <a:ext cx="1935135" cy="644525"/>
          </a:xfrm>
          <a:prstGeom prst="wedgeRectCallout">
            <a:avLst>
              <a:gd name="adj1" fmla="val 44652"/>
              <a:gd name="adj2" fmla="val -119276"/>
            </a:avLst>
          </a:prstGeom>
          <a:solidFill>
            <a:srgbClr val="0070C0"/>
          </a:solidFill>
          <a:ln w="9525" algn="ctr">
            <a:solidFill>
              <a:schemeClr val="tx1"/>
            </a:solidFill>
            <a:round/>
            <a:headEnd/>
            <a:tailEnd/>
          </a:ln>
        </p:spPr>
        <p:txBody>
          <a:bodyPr/>
          <a:lstStyle>
            <a:lvl1pPr>
              <a:defRPr>
                <a:solidFill>
                  <a:schemeClr val="tx1"/>
                </a:solidFill>
                <a:latin typeface="Times New Roman" panose="02020603050405020304" pitchFamily="18" charset="0"/>
                <a:ea typeface="宋体" panose="02010600030101010101" pitchFamily="2" charset="-122"/>
              </a:defRPr>
            </a:lvl1pPr>
            <a:lvl2pPr marL="742950" indent="-285750">
              <a:defRPr>
                <a:solidFill>
                  <a:schemeClr val="tx1"/>
                </a:solidFill>
                <a:latin typeface="Times New Roman" panose="02020603050405020304" pitchFamily="18" charset="0"/>
                <a:ea typeface="宋体" panose="02010600030101010101" pitchFamily="2" charset="-122"/>
              </a:defRPr>
            </a:lvl2pPr>
            <a:lvl3pPr marL="1143000" indent="-228600">
              <a:defRPr>
                <a:solidFill>
                  <a:schemeClr val="tx1"/>
                </a:solidFill>
                <a:latin typeface="Times New Roman" panose="02020603050405020304" pitchFamily="18" charset="0"/>
                <a:ea typeface="宋体" panose="02010600030101010101" pitchFamily="2" charset="-122"/>
              </a:defRPr>
            </a:lvl3pPr>
            <a:lvl4pPr marL="1600200" indent="-228600">
              <a:defRPr>
                <a:solidFill>
                  <a:schemeClr val="tx1"/>
                </a:solidFill>
                <a:latin typeface="Times New Roman" panose="02020603050405020304" pitchFamily="18" charset="0"/>
                <a:ea typeface="宋体" panose="02010600030101010101" pitchFamily="2" charset="-122"/>
              </a:defRPr>
            </a:lvl4pPr>
            <a:lvl5pPr marL="2057400" indent="-22860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0" cap="none" spc="0" normalizeH="0" baseline="-25000" noProof="0" dirty="0">
                <a:ln>
                  <a:noFill/>
                </a:ln>
                <a:solidFill>
                  <a:srgbClr val="FFFFFF"/>
                </a:solidFill>
                <a:effectLst/>
                <a:uLnTx/>
                <a:uFillTx/>
                <a:latin typeface="等线" panose="02010600030101010101" pitchFamily="2" charset="-122"/>
                <a:ea typeface="等线" panose="02010600030101010101" pitchFamily="2" charset="-122"/>
                <a:cs typeface="+mn-cs"/>
              </a:rPr>
              <a:t>查看不同年份，不同卷期下的文章</a:t>
            </a:r>
          </a:p>
        </p:txBody>
      </p:sp>
      <p:sp>
        <p:nvSpPr>
          <p:cNvPr id="9" name="Text Box 20">
            <a:extLst>
              <a:ext uri="{FF2B5EF4-FFF2-40B4-BE49-F238E27FC236}">
                <a16:creationId xmlns:a16="http://schemas.microsoft.com/office/drawing/2014/main" id="{A547F085-6FAA-4775-830E-E10C5EDD90C1}"/>
              </a:ext>
            </a:extLst>
          </p:cNvPr>
          <p:cNvSpPr txBox="1">
            <a:spLocks noChangeArrowheads="1"/>
          </p:cNvSpPr>
          <p:nvPr/>
        </p:nvSpPr>
        <p:spPr bwMode="auto">
          <a:xfrm>
            <a:off x="0" y="6242318"/>
            <a:ext cx="11766523" cy="523220"/>
          </a:xfrm>
          <a:prstGeom prst="rect">
            <a:avLst/>
          </a:prstGeom>
          <a:noFill/>
          <a:ln>
            <a:noFill/>
          </a:ln>
        </p:spPr>
        <p:txBody>
          <a:bodyPr wrap="square">
            <a:spAutoFit/>
          </a:bodyPr>
          <a:lstStyle>
            <a:lvl1pPr marL="342900" indent="-34290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1F497D"/>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1F497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1F497D"/>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9pPr>
          </a:lstStyle>
          <a:p>
            <a:pPr lvl="1" algn="ctr">
              <a:spcBef>
                <a:spcPct val="50000"/>
              </a:spcBef>
              <a:buNone/>
            </a:pPr>
            <a:r>
              <a:rPr lang="zh-CN" altLang="en-US" sz="1400" dirty="0">
                <a:solidFill>
                  <a:schemeClr val="tx1"/>
                </a:solidFill>
                <a:latin typeface="Arial" panose="020B0604020202020204" pitchFamily="34" charset="0"/>
                <a:ea typeface="宋体" panose="02010600030101010101" pitchFamily="2" charset="-122"/>
              </a:rPr>
              <a:t>在期刊详细记录页面上，可查看不同年份，不同卷期下的文章，可以仅在此出版物中查找资料单击右上角的“共享（</a:t>
            </a:r>
            <a:r>
              <a:rPr lang="en-US" altLang="en-US" sz="1400" dirty="0">
                <a:solidFill>
                  <a:schemeClr val="tx1"/>
                </a:solidFill>
                <a:latin typeface="Arial" panose="020B0604020202020204" pitchFamily="34" charset="0"/>
                <a:ea typeface="宋体" panose="02010600030101010101" pitchFamily="2" charset="-122"/>
              </a:rPr>
              <a:t> Share </a:t>
            </a:r>
            <a:r>
              <a:rPr lang="zh-CN" altLang="en-US" sz="1400" dirty="0">
                <a:solidFill>
                  <a:schemeClr val="tx1"/>
                </a:solidFill>
                <a:latin typeface="Arial" panose="020B0604020202020204" pitchFamily="34" charset="0"/>
                <a:ea typeface="宋体" panose="02010600030101010101" pitchFamily="2" charset="-122"/>
              </a:rPr>
              <a:t>）”。 在下拉菜单中，单击“电子邮件提醒（</a:t>
            </a:r>
            <a:r>
              <a:rPr lang="en-US" altLang="zh-CN" sz="1400" dirty="0">
                <a:solidFill>
                  <a:schemeClr val="tx1"/>
                </a:solidFill>
                <a:latin typeface="Arial" panose="020B0604020202020204" pitchFamily="34" charset="0"/>
                <a:ea typeface="宋体" panose="02010600030101010101" pitchFamily="2" charset="-122"/>
              </a:rPr>
              <a:t>E-mail Alert</a:t>
            </a:r>
            <a:r>
              <a:rPr lang="zh-CN" altLang="en-US" sz="1400" dirty="0">
                <a:solidFill>
                  <a:schemeClr val="tx1"/>
                </a:solidFill>
                <a:latin typeface="Arial" panose="020B0604020202020204" pitchFamily="34" charset="0"/>
                <a:ea typeface="宋体" panose="02010600030101010101" pitchFamily="2" charset="-122"/>
              </a:rPr>
              <a:t>）”以打开期刊提醒设置窗口。</a:t>
            </a:r>
            <a:endParaRPr lang="en-US" altLang="en-US" sz="1400" dirty="0">
              <a:solidFill>
                <a:schemeClr val="tx1"/>
              </a:solidFill>
              <a:latin typeface="Arial" panose="020B0604020202020204" pitchFamily="34" charset="0"/>
              <a:ea typeface="宋体" panose="02010600030101010101" pitchFamily="2" charset="-122"/>
            </a:endParaRPr>
          </a:p>
        </p:txBody>
      </p:sp>
      <p:sp>
        <p:nvSpPr>
          <p:cNvPr id="6" name="Rectangle 5">
            <a:extLst>
              <a:ext uri="{FF2B5EF4-FFF2-40B4-BE49-F238E27FC236}">
                <a16:creationId xmlns:a16="http://schemas.microsoft.com/office/drawing/2014/main" id="{0B743F5E-C4F9-4147-814B-21DE36A3348E}"/>
              </a:ext>
            </a:extLst>
          </p:cNvPr>
          <p:cNvSpPr/>
          <p:nvPr/>
        </p:nvSpPr>
        <p:spPr>
          <a:xfrm>
            <a:off x="9534417" y="1704476"/>
            <a:ext cx="1171253" cy="40069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278247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形用户界面, 文本, 应用程序, 电子邮件&#10;&#10;描述已自动生成">
            <a:extLst>
              <a:ext uri="{FF2B5EF4-FFF2-40B4-BE49-F238E27FC236}">
                <a16:creationId xmlns:a16="http://schemas.microsoft.com/office/drawing/2014/main" id="{3879F36B-0396-468C-AE50-AF136146C2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1286" y="0"/>
            <a:ext cx="9325131" cy="6167336"/>
          </a:xfrm>
          <a:prstGeom prst="rect">
            <a:avLst/>
          </a:prstGeom>
        </p:spPr>
      </p:pic>
      <p:sp>
        <p:nvSpPr>
          <p:cNvPr id="7" name="Text Box 20">
            <a:extLst>
              <a:ext uri="{FF2B5EF4-FFF2-40B4-BE49-F238E27FC236}">
                <a16:creationId xmlns:a16="http://schemas.microsoft.com/office/drawing/2014/main" id="{6EFA1427-7993-4335-9506-A3F87B365C54}"/>
              </a:ext>
            </a:extLst>
          </p:cNvPr>
          <p:cNvSpPr txBox="1">
            <a:spLocks noChangeArrowheads="1"/>
          </p:cNvSpPr>
          <p:nvPr/>
        </p:nvSpPr>
        <p:spPr bwMode="auto">
          <a:xfrm>
            <a:off x="0" y="6167336"/>
            <a:ext cx="117665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1F497D"/>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1F497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1F497D"/>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9pPr>
          </a:lstStyle>
          <a:p>
            <a:pPr lvl="1" algn="ctr">
              <a:spcBef>
                <a:spcPct val="50000"/>
              </a:spcBef>
              <a:buNone/>
            </a:pPr>
            <a:r>
              <a:rPr lang="zh-CN" altLang="en-US" sz="1400" dirty="0">
                <a:solidFill>
                  <a:schemeClr val="tx1"/>
                </a:solidFill>
                <a:latin typeface="Arial" panose="020B0604020202020204" pitchFamily="34" charset="0"/>
                <a:ea typeface="宋体" panose="02010600030101010101" pitchFamily="2" charset="-122"/>
              </a:rPr>
              <a:t>点击“在出版物内搜索”后生成该刊相应的公式，点击“搜索”即可查看刊内所有文章或进行刊内检索</a:t>
            </a:r>
            <a:endParaRPr lang="en-US" altLang="en-US" sz="1400" dirty="0">
              <a:solidFill>
                <a:schemeClr val="tx1"/>
              </a:solidFill>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1325911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itle 1"/>
          <p:cNvSpPr>
            <a:spLocks noGrp="1"/>
          </p:cNvSpPr>
          <p:nvPr>
            <p:ph type="title"/>
          </p:nvPr>
        </p:nvSpPr>
        <p:spPr>
          <a:xfrm>
            <a:off x="2875568" y="762000"/>
            <a:ext cx="6440864" cy="1258753"/>
          </a:xfrm>
        </p:spPr>
        <p:txBody>
          <a:bodyPr>
            <a:noAutofit/>
          </a:bodyPr>
          <a:lstStyle/>
          <a:p>
            <a:pPr algn="ctr">
              <a:lnSpc>
                <a:spcPct val="150000"/>
              </a:lnSpc>
            </a:pPr>
            <a:r>
              <a:rPr lang="zh-CN" altLang="en-US" sz="2800" dirty="0">
                <a:latin typeface="等线" panose="02010600030101010101" pitchFamily="2" charset="-122"/>
                <a:ea typeface="等线" panose="02010600030101010101" pitchFamily="2" charset="-122"/>
              </a:rPr>
              <a:t>第三部分 支持站点及免费教程</a:t>
            </a:r>
          </a:p>
        </p:txBody>
      </p:sp>
      <p:sp>
        <p:nvSpPr>
          <p:cNvPr id="3" name="Title 1">
            <a:extLst>
              <a:ext uri="{FF2B5EF4-FFF2-40B4-BE49-F238E27FC236}">
                <a16:creationId xmlns:a16="http://schemas.microsoft.com/office/drawing/2014/main" id="{C95B8870-E585-4261-A4FB-B3C0933A04BB}"/>
              </a:ext>
            </a:extLst>
          </p:cNvPr>
          <p:cNvSpPr txBox="1">
            <a:spLocks/>
          </p:cNvSpPr>
          <p:nvPr/>
        </p:nvSpPr>
        <p:spPr>
          <a:xfrm>
            <a:off x="885272" y="2325384"/>
            <a:ext cx="10718277" cy="2895600"/>
          </a:xfrm>
          <a:prstGeom prst="rect">
            <a:avLst/>
          </a:prstGeom>
        </p:spPr>
        <p:txBody>
          <a:bodyPr vert="horz" lIns="91440" tIns="45720" rIns="91440" bIns="45720" rtlCol="0" anchor="t">
            <a:normAutofit/>
          </a:bodyPr>
          <a:lstStyle>
            <a:lvl1pPr algn="l" defTabSz="914400" rtl="0" eaLnBrk="1" latinLnBrk="0" hangingPunct="1">
              <a:lnSpc>
                <a:spcPct val="110000"/>
              </a:lnSpc>
              <a:spcBef>
                <a:spcPct val="0"/>
              </a:spcBef>
              <a:buNone/>
              <a:defRPr sz="3200" b="0" kern="1200">
                <a:solidFill>
                  <a:schemeClr val="accent1"/>
                </a:solidFill>
                <a:latin typeface="+mj-lt"/>
                <a:ea typeface="+mj-ea"/>
                <a:cs typeface="+mj-cs"/>
              </a:defRPr>
            </a:lvl1pPr>
          </a:lstStyle>
          <a:p>
            <a:pPr marL="0" marR="0" lvl="0" indent="0" algn="l" defTabSz="914400" rtl="0" eaLnBrk="1" fontAlgn="auto" latinLnBrk="0" hangingPunct="1">
              <a:lnSpc>
                <a:spcPct val="110000"/>
              </a:lnSpc>
              <a:spcBef>
                <a:spcPct val="0"/>
              </a:spcBef>
              <a:spcAft>
                <a:spcPts val="0"/>
              </a:spcAft>
              <a:buClrTx/>
              <a:buSzTx/>
              <a:buFontTx/>
              <a:buNone/>
              <a:tabLst/>
              <a:defRPr/>
            </a:pPr>
            <a:r>
              <a:rPr kumimoji="0" lang="zh-CN" altLang="en-US" sz="2800" b="0" i="0" u="none" strike="noStrike" kern="1200" cap="none" spc="0" normalizeH="0" baseline="0" noProof="0" dirty="0">
                <a:ln>
                  <a:noFill/>
                </a:ln>
                <a:solidFill>
                  <a:srgbClr val="00CC99"/>
                </a:solidFill>
                <a:effectLst/>
                <a:uLnTx/>
                <a:uFillTx/>
                <a:latin typeface="Arial"/>
                <a:ea typeface="+mj-ea"/>
                <a:cs typeface="+mj-cs"/>
              </a:rPr>
              <a:t>检索平台：</a:t>
            </a:r>
            <a:r>
              <a:rPr kumimoji="0" lang="en-US" altLang="zh-CN" sz="2800" b="0" i="0" u="none" strike="noStrike" kern="1200" cap="none" spc="0" normalizeH="0" baseline="0" noProof="0" dirty="0">
                <a:ln>
                  <a:noFill/>
                </a:ln>
                <a:solidFill>
                  <a:srgbClr val="3E3E3E"/>
                </a:solidFill>
                <a:effectLst/>
                <a:uLnTx/>
                <a:uFillTx/>
                <a:latin typeface="Arial"/>
                <a:ea typeface="+mj-ea"/>
                <a:cs typeface="+mj-cs"/>
                <a:hlinkClick r:id="rId2"/>
              </a:rPr>
              <a:t>https://search.ebscohost.com/</a:t>
            </a:r>
            <a:r>
              <a:rPr kumimoji="0" lang="en-US" altLang="zh-CN" sz="2800" b="0" i="0" u="none" strike="noStrike" kern="1200" cap="none" spc="0" normalizeH="0" baseline="0" noProof="0" dirty="0">
                <a:ln>
                  <a:noFill/>
                </a:ln>
                <a:solidFill>
                  <a:srgbClr val="3E3E3E"/>
                </a:solidFill>
                <a:effectLst/>
                <a:uLnTx/>
                <a:uFillTx/>
                <a:latin typeface="Arial"/>
                <a:ea typeface="+mj-ea"/>
                <a:cs typeface="+mj-cs"/>
              </a:rPr>
              <a:t> </a:t>
            </a:r>
            <a:r>
              <a:rPr kumimoji="0" lang="zh-CN" altLang="en-US" sz="2800" b="0" i="0" u="none" strike="noStrike" kern="1200" cap="none" spc="0" normalizeH="0" baseline="0" noProof="0" dirty="0">
                <a:ln>
                  <a:noFill/>
                </a:ln>
                <a:solidFill>
                  <a:srgbClr val="3E3E3E"/>
                </a:solidFill>
                <a:effectLst/>
                <a:uLnTx/>
                <a:uFillTx/>
                <a:latin typeface="Arial"/>
                <a:ea typeface="+mj-ea"/>
                <a:cs typeface="+mj-cs"/>
              </a:rPr>
              <a:t>（校园</a:t>
            </a:r>
            <a:r>
              <a:rPr kumimoji="0" lang="en-US" altLang="zh-CN" sz="2800" b="0" i="0" u="none" strike="noStrike" kern="1200" cap="none" spc="0" normalizeH="0" baseline="0" noProof="0" dirty="0">
                <a:ln>
                  <a:noFill/>
                </a:ln>
                <a:solidFill>
                  <a:srgbClr val="3E3E3E"/>
                </a:solidFill>
                <a:effectLst/>
                <a:uLnTx/>
                <a:uFillTx/>
                <a:latin typeface="Arial"/>
                <a:ea typeface="+mj-ea"/>
                <a:cs typeface="+mj-cs"/>
              </a:rPr>
              <a:t>IP</a:t>
            </a:r>
            <a:r>
              <a:rPr kumimoji="0" lang="zh-CN" altLang="en-US" sz="2800" b="0" i="0" u="none" strike="noStrike" kern="1200" cap="none" spc="0" normalizeH="0" baseline="0" noProof="0" dirty="0">
                <a:ln>
                  <a:noFill/>
                </a:ln>
                <a:solidFill>
                  <a:srgbClr val="3E3E3E"/>
                </a:solidFill>
                <a:effectLst/>
                <a:uLnTx/>
                <a:uFillTx/>
                <a:latin typeface="Arial"/>
                <a:ea typeface="+mj-ea"/>
                <a:cs typeface="+mj-cs"/>
              </a:rPr>
              <a:t>网络范围内）</a:t>
            </a:r>
            <a:endParaRPr kumimoji="0" lang="en-US" altLang="zh-CN" sz="2800" b="0" i="0" u="none" strike="noStrike" kern="1200" cap="none" spc="0" normalizeH="0" baseline="0" noProof="0" dirty="0">
              <a:ln>
                <a:noFill/>
              </a:ln>
              <a:solidFill>
                <a:srgbClr val="3E3E3E"/>
              </a:solidFill>
              <a:effectLst/>
              <a:uLnTx/>
              <a:uFillTx/>
              <a:latin typeface="Arial"/>
              <a:ea typeface="+mj-ea"/>
              <a:cs typeface="+mj-cs"/>
            </a:endParaRPr>
          </a:p>
          <a:p>
            <a:pPr marL="0" marR="0" lvl="0" indent="0" algn="l" defTabSz="914400" rtl="0" eaLnBrk="1" fontAlgn="auto" latinLnBrk="0" hangingPunct="1">
              <a:lnSpc>
                <a:spcPct val="110000"/>
              </a:lnSpc>
              <a:spcBef>
                <a:spcPct val="0"/>
              </a:spcBef>
              <a:spcAft>
                <a:spcPts val="0"/>
              </a:spcAft>
              <a:buClrTx/>
              <a:buSzTx/>
              <a:buFontTx/>
              <a:buNone/>
              <a:tabLst/>
              <a:defRPr/>
            </a:pPr>
            <a:r>
              <a:rPr kumimoji="0" lang="en-US" altLang="zh-CN" sz="2800" b="0" i="0" u="none" strike="noStrike" kern="1200" cap="none" spc="0" normalizeH="0" baseline="0" noProof="0" dirty="0">
                <a:ln>
                  <a:noFill/>
                </a:ln>
                <a:solidFill>
                  <a:srgbClr val="00CC99"/>
                </a:solidFill>
                <a:effectLst/>
                <a:uLnTx/>
                <a:uFillTx/>
                <a:latin typeface="Arial"/>
                <a:ea typeface="+mj-ea"/>
                <a:cs typeface="+mj-cs"/>
              </a:rPr>
              <a:t>EBSCO </a:t>
            </a:r>
            <a:r>
              <a:rPr kumimoji="0" lang="zh-CN" altLang="zh-CN" sz="2800" b="0" i="0" u="none" strike="noStrike" kern="1200" cap="none" spc="0" normalizeH="0" baseline="0" noProof="0" dirty="0">
                <a:ln>
                  <a:noFill/>
                </a:ln>
                <a:solidFill>
                  <a:srgbClr val="00CC99"/>
                </a:solidFill>
                <a:effectLst/>
                <a:uLnTx/>
                <a:uFillTx/>
                <a:latin typeface="Arial"/>
                <a:ea typeface="+mj-ea"/>
                <a:cs typeface="+mj-cs"/>
              </a:rPr>
              <a:t>支持站点</a:t>
            </a:r>
            <a:r>
              <a:rPr kumimoji="0" lang="en-US" altLang="zh-CN" sz="2800" b="0" i="0" u="none" strike="noStrike" kern="1200" cap="none" spc="0" normalizeH="0" baseline="0" noProof="0" dirty="0">
                <a:ln>
                  <a:noFill/>
                </a:ln>
                <a:solidFill>
                  <a:srgbClr val="00CC99"/>
                </a:solidFill>
                <a:effectLst/>
                <a:uLnTx/>
                <a:uFillTx/>
                <a:latin typeface="Arial"/>
                <a:ea typeface="+mj-ea"/>
                <a:cs typeface="+mj-cs"/>
              </a:rPr>
              <a:t>:  </a:t>
            </a:r>
            <a:r>
              <a:rPr kumimoji="0" lang="en-US" altLang="zh-CN" sz="2800" b="0" i="0" u="none" strike="noStrike" kern="1200" cap="none" spc="0" normalizeH="0" baseline="0" noProof="0" dirty="0">
                <a:ln>
                  <a:noFill/>
                </a:ln>
                <a:solidFill>
                  <a:srgbClr val="00CC99"/>
                </a:solidFill>
                <a:effectLst/>
                <a:uLnTx/>
                <a:uFillTx/>
                <a:latin typeface="Arial"/>
                <a:ea typeface="+mj-ea"/>
                <a:cs typeface="+mj-cs"/>
                <a:hlinkClick r:id="rId3"/>
              </a:rPr>
              <a:t>http://connect.ebsco.com</a:t>
            </a:r>
            <a:endParaRPr kumimoji="0" lang="en-US" altLang="zh-CN" sz="2800" b="0" i="0" u="none" strike="noStrike" kern="1200" cap="none" spc="0" normalizeH="0" baseline="0" noProof="0" dirty="0">
              <a:ln>
                <a:noFill/>
              </a:ln>
              <a:solidFill>
                <a:srgbClr val="00CC99"/>
              </a:solidFill>
              <a:effectLst/>
              <a:uLnTx/>
              <a:uFillTx/>
              <a:latin typeface="Arial"/>
              <a:ea typeface="+mj-ea"/>
              <a:cs typeface="+mj-cs"/>
            </a:endParaRPr>
          </a:p>
          <a:p>
            <a:pPr marL="0" marR="0" lvl="0" indent="0" algn="l" defTabSz="914400" rtl="0" eaLnBrk="1" fontAlgn="auto" latinLnBrk="0" hangingPunct="1">
              <a:lnSpc>
                <a:spcPct val="110000"/>
              </a:lnSpc>
              <a:spcBef>
                <a:spcPct val="0"/>
              </a:spcBef>
              <a:spcAft>
                <a:spcPts val="0"/>
              </a:spcAft>
              <a:buClrTx/>
              <a:buSzTx/>
              <a:buFontTx/>
              <a:buNone/>
              <a:tabLst/>
              <a:defRPr/>
            </a:pPr>
            <a:r>
              <a:rPr kumimoji="0" lang="en-US" altLang="zh-CN" sz="2800" b="0" i="0" u="none" strike="noStrike" kern="1200" cap="none" spc="0" normalizeH="0" baseline="0" noProof="0" dirty="0">
                <a:ln>
                  <a:noFill/>
                </a:ln>
                <a:solidFill>
                  <a:srgbClr val="00CC99"/>
                </a:solidFill>
                <a:effectLst/>
                <a:uLnTx/>
                <a:uFillTx/>
                <a:latin typeface="Arial"/>
                <a:ea typeface="+mj-ea"/>
                <a:cs typeface="+mj-cs"/>
              </a:rPr>
              <a:t>EBSCO</a:t>
            </a:r>
            <a:r>
              <a:rPr kumimoji="0" lang="zh-CN" altLang="en-US" sz="2800" b="0" i="0" u="none" strike="noStrike" kern="1200" cap="none" spc="0" normalizeH="0" baseline="0" noProof="0" dirty="0">
                <a:ln>
                  <a:noFill/>
                </a:ln>
                <a:solidFill>
                  <a:srgbClr val="00CC99"/>
                </a:solidFill>
                <a:effectLst/>
                <a:uLnTx/>
                <a:uFillTx/>
                <a:latin typeface="Arial"/>
                <a:ea typeface="+mj-ea"/>
                <a:cs typeface="+mj-cs"/>
              </a:rPr>
              <a:t>官网：</a:t>
            </a:r>
            <a:r>
              <a:rPr kumimoji="0" lang="en-US" altLang="zh-CN" sz="2800" b="0" i="0" u="none" strike="noStrike" kern="1200" cap="none" spc="0" normalizeH="0" baseline="0" noProof="0" dirty="0">
                <a:ln>
                  <a:noFill/>
                </a:ln>
                <a:solidFill>
                  <a:srgbClr val="00CC99"/>
                </a:solidFill>
                <a:effectLst/>
                <a:uLnTx/>
                <a:uFillTx/>
                <a:latin typeface="Arial"/>
                <a:ea typeface="+mj-ea"/>
                <a:cs typeface="+mj-cs"/>
                <a:hlinkClick r:id="rId4"/>
              </a:rPr>
              <a:t>https://www.ebsco.com/</a:t>
            </a:r>
            <a:endParaRPr kumimoji="0" lang="en-US" altLang="zh-CN" sz="2800" b="0" i="0" u="none" strike="noStrike" kern="1200" cap="none" spc="0" normalizeH="0" baseline="0" noProof="0" dirty="0">
              <a:ln>
                <a:noFill/>
              </a:ln>
              <a:solidFill>
                <a:srgbClr val="00CC99"/>
              </a:solidFill>
              <a:effectLst/>
              <a:uLnTx/>
              <a:uFillTx/>
              <a:latin typeface="Arial"/>
              <a:ea typeface="+mj-ea"/>
              <a:cs typeface="+mj-cs"/>
            </a:endParaRPr>
          </a:p>
          <a:p>
            <a:pPr marL="0" marR="0" lvl="0" indent="0" algn="l" defTabSz="914400" rtl="0" eaLnBrk="1" fontAlgn="auto" latinLnBrk="0" hangingPunct="1">
              <a:lnSpc>
                <a:spcPct val="110000"/>
              </a:lnSpc>
              <a:spcBef>
                <a:spcPct val="0"/>
              </a:spcBef>
              <a:spcAft>
                <a:spcPts val="0"/>
              </a:spcAft>
              <a:buClrTx/>
              <a:buSzTx/>
              <a:buFontTx/>
              <a:buNone/>
              <a:tabLst/>
              <a:defRPr/>
            </a:pPr>
            <a:r>
              <a:rPr kumimoji="0" lang="zh-CN" altLang="en-US" sz="2800" b="0" i="0" u="none" strike="noStrike" kern="1200" cap="none" spc="0" normalizeH="0" baseline="0" noProof="0" dirty="0">
                <a:ln>
                  <a:noFill/>
                </a:ln>
                <a:solidFill>
                  <a:srgbClr val="00CC99"/>
                </a:solidFill>
                <a:effectLst/>
                <a:uLnTx/>
                <a:uFillTx/>
                <a:latin typeface="Arial"/>
                <a:ea typeface="+mj-ea"/>
                <a:cs typeface="+mj-cs"/>
              </a:rPr>
              <a:t>线上公开课程：</a:t>
            </a:r>
            <a:r>
              <a:rPr kumimoji="0" lang="en-US" sz="2400" b="0" i="0" u="sng" strike="noStrike" kern="1200" cap="none" spc="0" normalizeH="0" baseline="0" noProof="0" dirty="0">
                <a:ln>
                  <a:noFill/>
                </a:ln>
                <a:solidFill>
                  <a:srgbClr val="0563C1"/>
                </a:solidFill>
                <a:effectLst/>
                <a:uLnTx/>
                <a:uFillTx/>
                <a:latin typeface="Calibri" panose="020F0502020204030204" pitchFamily="34" charset="0"/>
                <a:ea typeface="等线" panose="02010600030101010101" pitchFamily="2" charset="-122"/>
                <a:cs typeface="+mj-cs"/>
                <a:hlinkClick r:id="rId5"/>
              </a:rPr>
              <a:t>https://ebsco-chinese.zoom.us/calendar/list?showType=2</a:t>
            </a:r>
            <a:br>
              <a:rPr kumimoji="0" lang="zh-CN" altLang="zh-CN" sz="2800" b="0" i="0" u="none" strike="noStrike" kern="1200" cap="none" spc="0" normalizeH="0" baseline="0" noProof="0" dirty="0">
                <a:ln>
                  <a:noFill/>
                </a:ln>
                <a:solidFill>
                  <a:srgbClr val="00CC99"/>
                </a:solidFill>
                <a:effectLst/>
                <a:uLnTx/>
                <a:uFillTx/>
                <a:latin typeface="Arial"/>
                <a:ea typeface="+mj-ea"/>
                <a:cs typeface="+mj-cs"/>
              </a:rPr>
            </a:br>
            <a:r>
              <a:rPr kumimoji="0" lang="en-US" altLang="zh-CN" sz="2800" b="0" i="0" u="none" strike="noStrike" kern="1200" cap="none" spc="0" normalizeH="0" baseline="0" noProof="0" dirty="0">
                <a:ln>
                  <a:noFill/>
                </a:ln>
                <a:solidFill>
                  <a:srgbClr val="00CC99"/>
                </a:solidFill>
                <a:effectLst/>
                <a:uLnTx/>
                <a:uFillTx/>
                <a:latin typeface="Arial"/>
                <a:ea typeface="+mj-ea"/>
                <a:cs typeface="+mj-cs"/>
              </a:rPr>
              <a:t>EBSCO</a:t>
            </a:r>
            <a:r>
              <a:rPr kumimoji="0" lang="en-US" altLang="zh-CN" sz="2800" b="0" i="1" u="none" strike="noStrike" kern="1200" cap="none" spc="0" normalizeH="0" baseline="0" noProof="0" dirty="0">
                <a:ln>
                  <a:noFill/>
                </a:ln>
                <a:solidFill>
                  <a:srgbClr val="00CC99"/>
                </a:solidFill>
                <a:effectLst/>
                <a:uLnTx/>
                <a:uFillTx/>
                <a:latin typeface="Arial"/>
                <a:ea typeface="+mj-ea"/>
                <a:cs typeface="+mj-cs"/>
              </a:rPr>
              <a:t>host</a:t>
            </a:r>
            <a:r>
              <a:rPr kumimoji="0" lang="en-US" altLang="zh-CN" sz="2800" b="0" i="0" u="none" strike="noStrike" kern="1200" cap="none" spc="0" normalizeH="0" baseline="0" noProof="0" dirty="0">
                <a:ln>
                  <a:noFill/>
                </a:ln>
                <a:solidFill>
                  <a:srgbClr val="00CC99"/>
                </a:solidFill>
                <a:effectLst/>
                <a:uLnTx/>
                <a:uFillTx/>
                <a:latin typeface="Arial"/>
                <a:ea typeface="+mj-ea"/>
                <a:cs typeface="+mj-cs"/>
              </a:rPr>
              <a:t> </a:t>
            </a:r>
            <a:r>
              <a:rPr kumimoji="0" lang="zh-CN" altLang="zh-CN" sz="2800" b="0" i="0" u="none" strike="noStrike" kern="1200" cap="none" spc="0" normalizeH="0" baseline="0" noProof="0" dirty="0">
                <a:ln>
                  <a:noFill/>
                </a:ln>
                <a:solidFill>
                  <a:srgbClr val="00CC99"/>
                </a:solidFill>
                <a:effectLst/>
                <a:uLnTx/>
                <a:uFillTx/>
                <a:latin typeface="Arial"/>
                <a:ea typeface="+mj-ea"/>
                <a:cs typeface="+mj-cs"/>
              </a:rPr>
              <a:t>中文教程下载</a:t>
            </a:r>
            <a:r>
              <a:rPr kumimoji="0" lang="en-US" altLang="zh-CN" sz="2800" b="0" i="0" u="none" strike="noStrike" kern="1200" cap="none" spc="0" normalizeH="0" baseline="0" noProof="0" dirty="0">
                <a:ln>
                  <a:noFill/>
                </a:ln>
                <a:solidFill>
                  <a:srgbClr val="00CC99"/>
                </a:solidFill>
                <a:effectLst/>
                <a:uLnTx/>
                <a:uFillTx/>
                <a:latin typeface="Arial"/>
                <a:ea typeface="+mj-ea"/>
                <a:cs typeface="+mj-cs"/>
              </a:rPr>
              <a:t>:  </a:t>
            </a:r>
            <a:br>
              <a:rPr kumimoji="0" lang="en-US" altLang="zh-CN" sz="2800" b="0" i="0" u="none" strike="noStrike" kern="1200" cap="none" spc="0" normalizeH="0" baseline="0" noProof="0" dirty="0">
                <a:ln>
                  <a:noFill/>
                </a:ln>
                <a:solidFill>
                  <a:srgbClr val="00CC99"/>
                </a:solidFill>
                <a:effectLst/>
                <a:uLnTx/>
                <a:uFillTx/>
                <a:latin typeface="Arial"/>
                <a:ea typeface="+mj-ea"/>
                <a:cs typeface="+mj-cs"/>
              </a:rPr>
            </a:br>
            <a:r>
              <a:rPr kumimoji="0" lang="en-US" altLang="zh-CN" sz="2800" b="0" i="0" u="none" strike="noStrike" kern="1200" cap="none" spc="0" normalizeH="0" baseline="0" noProof="0" dirty="0">
                <a:ln>
                  <a:noFill/>
                </a:ln>
                <a:solidFill>
                  <a:srgbClr val="00CC99"/>
                </a:solidFill>
                <a:effectLst/>
                <a:uLnTx/>
                <a:uFillTx/>
                <a:latin typeface="Arial"/>
                <a:ea typeface="+mj-ea"/>
                <a:cs typeface="+mj-cs"/>
              </a:rPr>
              <a:t>https://connect.ebsco.com/s/article/EBSCO</a:t>
            </a:r>
            <a:r>
              <a:rPr kumimoji="0" lang="zh-CN" altLang="zh-CN" sz="2800" b="0" i="0" u="none" strike="noStrike" kern="1200" cap="none" spc="0" normalizeH="0" baseline="0" noProof="0" dirty="0">
                <a:ln>
                  <a:noFill/>
                </a:ln>
                <a:solidFill>
                  <a:srgbClr val="00CC99"/>
                </a:solidFill>
                <a:effectLst/>
                <a:uLnTx/>
                <a:uFillTx/>
                <a:latin typeface="Arial"/>
                <a:ea typeface="+mj-ea"/>
                <a:cs typeface="+mj-cs"/>
              </a:rPr>
              <a:t>平台中文使用指南</a:t>
            </a:r>
          </a:p>
        </p:txBody>
      </p:sp>
    </p:spTree>
    <p:extLst>
      <p:ext uri="{BB962C8B-B14F-4D97-AF65-F5344CB8AC3E}">
        <p14:creationId xmlns:p14="http://schemas.microsoft.com/office/powerpoint/2010/main" val="2474149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itle 1">
            <a:extLst>
              <a:ext uri="{FF2B5EF4-FFF2-40B4-BE49-F238E27FC236}">
                <a16:creationId xmlns:a16="http://schemas.microsoft.com/office/drawing/2014/main" id="{DF6E4715-BF26-45D8-B848-FBB6A991C1C1}"/>
              </a:ext>
            </a:extLst>
          </p:cNvPr>
          <p:cNvSpPr>
            <a:spLocks noGrp="1"/>
          </p:cNvSpPr>
          <p:nvPr>
            <p:ph type="ctrTitle"/>
          </p:nvPr>
        </p:nvSpPr>
        <p:spPr>
          <a:xfrm>
            <a:off x="2667000" y="3962401"/>
            <a:ext cx="6858000" cy="2100261"/>
          </a:xfrm>
        </p:spPr>
        <p:txBody>
          <a:bodyPr>
            <a:normAutofit fontScale="90000"/>
          </a:bodyPr>
          <a:lstStyle/>
          <a:p>
            <a:pPr>
              <a:defRPr/>
            </a:pPr>
            <a:r>
              <a:rPr lang="en-US" altLang="zh-CN" dirty="0">
                <a:latin typeface="Arial" panose="020B0604020202020204" pitchFamily="34" charset="0"/>
                <a:ea typeface="宋体" panose="02010600030101010101" pitchFamily="2" charset="-122"/>
              </a:rPr>
              <a:t>Thank You!</a:t>
            </a:r>
            <a:br>
              <a:rPr lang="en-US" altLang="zh-CN" sz="2700" dirty="0">
                <a:latin typeface="Arial" panose="020B0604020202020204" pitchFamily="34" charset="0"/>
                <a:ea typeface="宋体" panose="02010600030101010101" pitchFamily="2" charset="-122"/>
              </a:rPr>
            </a:br>
            <a:r>
              <a:rPr lang="zh-CN" altLang="en-US" sz="2700" dirty="0">
                <a:latin typeface="Arial" panose="020B0604020202020204" pitchFamily="34" charset="0"/>
                <a:ea typeface="宋体" panose="02010600030101010101" pitchFamily="2" charset="-122"/>
              </a:rPr>
              <a:t>访问更多信息参见</a:t>
            </a:r>
            <a:r>
              <a:rPr lang="en-US" altLang="zh-CN" sz="2700" u="sng" dirty="0">
                <a:solidFill>
                  <a:srgbClr val="2D2DB9"/>
                </a:solidFill>
                <a:ea typeface="宋体" panose="02010600030101010101" pitchFamily="2" charset="-122"/>
                <a:hlinkClick r:id="rId2"/>
              </a:rPr>
              <a:t>http://connect.ebsco.com/</a:t>
            </a:r>
            <a:br>
              <a:rPr lang="en-US" altLang="zh-CN" sz="2700" u="sng" dirty="0">
                <a:solidFill>
                  <a:srgbClr val="2D2DB9"/>
                </a:solidFill>
                <a:ea typeface="宋体" panose="02010600030101010101" pitchFamily="2" charset="-122"/>
              </a:rPr>
            </a:br>
            <a:br>
              <a:rPr lang="en-US" altLang="zh-CN" sz="2700" u="sng" dirty="0">
                <a:solidFill>
                  <a:srgbClr val="2D2DB9"/>
                </a:solidFill>
                <a:ea typeface="宋体" panose="02010600030101010101" pitchFamily="2" charset="-122"/>
              </a:rPr>
            </a:br>
            <a:r>
              <a:rPr lang="zh-CN" altLang="en-US" sz="2700" dirty="0">
                <a:latin typeface="Arial" panose="020B0604020202020204" pitchFamily="34" charset="0"/>
                <a:ea typeface="宋体" panose="02010600030101010101" pitchFamily="2" charset="-122"/>
              </a:rPr>
              <a:t>邮箱：</a:t>
            </a:r>
            <a:r>
              <a:rPr lang="en-US" altLang="zh-CN" sz="2700" dirty="0">
                <a:latin typeface="Arial" panose="020B0604020202020204" pitchFamily="34" charset="0"/>
                <a:ea typeface="宋体" panose="02010600030101010101" pitchFamily="2" charset="-122"/>
              </a:rPr>
              <a:t>cwang@ebsco.com </a:t>
            </a:r>
            <a:br>
              <a:rPr lang="en-US" altLang="zh-CN" dirty="0">
                <a:latin typeface="Arial" panose="020B0604020202020204" pitchFamily="34" charset="0"/>
                <a:ea typeface="宋体" panose="02010600030101010101" pitchFamily="2" charset="-122"/>
              </a:rPr>
            </a:br>
            <a:br>
              <a:rPr lang="en-US" altLang="zh-CN" sz="1575" dirty="0">
                <a:latin typeface="Arial" panose="020B0604020202020204" pitchFamily="34" charset="0"/>
                <a:ea typeface="宋体" panose="02010600030101010101" pitchFamily="2" charset="-122"/>
              </a:rPr>
            </a:br>
            <a:endParaRPr lang="en-US" altLang="zh-CN" sz="1575" dirty="0">
              <a:latin typeface="Arial" panose="020B0604020202020204" pitchFamily="34" charset="0"/>
              <a:ea typeface="宋体" panose="02010600030101010101" pitchFamily="2" charset="-122"/>
            </a:endParaRPr>
          </a:p>
        </p:txBody>
      </p:sp>
      <p:pic>
        <p:nvPicPr>
          <p:cNvPr id="156675" name="Picture 2">
            <a:extLst>
              <a:ext uri="{FF2B5EF4-FFF2-40B4-BE49-F238E27FC236}">
                <a16:creationId xmlns:a16="http://schemas.microsoft.com/office/drawing/2014/main" id="{F1A4DCA5-20CD-4A92-B98B-46A0F13B3EF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78337" y="503434"/>
            <a:ext cx="3235325" cy="323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A99B0ECC-1B4C-4680-9D4F-C7DBCE9AB497}"/>
              </a:ext>
            </a:extLst>
          </p:cNvPr>
          <p:cNvSpPr txBox="1">
            <a:spLocks/>
          </p:cNvSpPr>
          <p:nvPr/>
        </p:nvSpPr>
        <p:spPr>
          <a:xfrm>
            <a:off x="1070493" y="430778"/>
            <a:ext cx="9681969" cy="1078786"/>
          </a:xfrm>
          <a:prstGeom prst="rect">
            <a:avLst/>
          </a:prstGeom>
        </p:spPr>
        <p:txBody>
          <a:bodyPr/>
          <a:lstStyle>
            <a:lvl1pPr marL="282575" indent="-282575" algn="l" rtl="0" eaLnBrk="0" fontAlgn="base" hangingPunct="0">
              <a:spcBef>
                <a:spcPct val="20000"/>
              </a:spcBef>
              <a:spcAft>
                <a:spcPct val="0"/>
              </a:spcAft>
              <a:buChar char="•"/>
              <a:defRPr sz="2200">
                <a:solidFill>
                  <a:schemeClr val="tx1"/>
                </a:solidFill>
                <a:latin typeface="Georgia" pitchFamily="18" charset="0"/>
                <a:ea typeface="+mn-ea"/>
                <a:cs typeface="+mn-cs"/>
              </a:defRPr>
            </a:lvl1pPr>
            <a:lvl2pPr marL="681038" indent="-223838" algn="l" rtl="0" eaLnBrk="0" fontAlgn="base" hangingPunct="0">
              <a:spcBef>
                <a:spcPct val="20000"/>
              </a:spcBef>
              <a:spcAft>
                <a:spcPct val="0"/>
              </a:spcAft>
              <a:buChar char="–"/>
              <a:defRPr sz="2000">
                <a:solidFill>
                  <a:schemeClr val="tx1"/>
                </a:solidFill>
                <a:latin typeface="Georgia" pitchFamily="18" charset="0"/>
              </a:defRPr>
            </a:lvl2pPr>
            <a:lvl3pPr marL="1089025" indent="-174625" algn="l" rtl="0" eaLnBrk="0" fontAlgn="base" hangingPunct="0">
              <a:spcBef>
                <a:spcPct val="20000"/>
              </a:spcBef>
              <a:spcAft>
                <a:spcPct val="0"/>
              </a:spcAft>
              <a:buChar char="•"/>
              <a:defRPr sz="2000">
                <a:solidFill>
                  <a:schemeClr val="tx1"/>
                </a:solidFill>
                <a:latin typeface="Georgia" pitchFamily="18" charset="0"/>
              </a:defRPr>
            </a:lvl3pPr>
            <a:lvl4pPr marL="1600200" indent="-228600" algn="l" rtl="0" eaLnBrk="0" fontAlgn="base" hangingPunct="0">
              <a:spcBef>
                <a:spcPct val="20000"/>
              </a:spcBef>
              <a:spcAft>
                <a:spcPct val="0"/>
              </a:spcAft>
              <a:buChar char="–"/>
              <a:defRPr sz="2000">
                <a:solidFill>
                  <a:schemeClr val="tx1"/>
                </a:solidFill>
                <a:latin typeface="Georgia" pitchFamily="18" charset="0"/>
              </a:defRPr>
            </a:lvl4pPr>
            <a:lvl5pPr marL="2000250" indent="-171450" algn="l" rtl="0" eaLnBrk="0" fontAlgn="base" hangingPunct="0">
              <a:spcBef>
                <a:spcPct val="20000"/>
              </a:spcBef>
              <a:spcAft>
                <a:spcPct val="0"/>
              </a:spcAft>
              <a:buChar char="»"/>
              <a:defRPr sz="2000">
                <a:solidFill>
                  <a:schemeClr val="tx1"/>
                </a:solidFill>
                <a:latin typeface="Georgia" pitchFamily="18" charset="0"/>
              </a:defRPr>
            </a:lvl5pPr>
            <a:lvl6pPr marL="2457450" indent="-171450" algn="l" rtl="0" fontAlgn="base">
              <a:spcBef>
                <a:spcPct val="20000"/>
              </a:spcBef>
              <a:spcAft>
                <a:spcPct val="0"/>
              </a:spcAft>
              <a:buChar char="»"/>
              <a:defRPr sz="2000">
                <a:solidFill>
                  <a:schemeClr val="tx1"/>
                </a:solidFill>
                <a:latin typeface="+mn-lt"/>
              </a:defRPr>
            </a:lvl6pPr>
            <a:lvl7pPr marL="2914650" indent="-171450" algn="l" rtl="0" fontAlgn="base">
              <a:spcBef>
                <a:spcPct val="20000"/>
              </a:spcBef>
              <a:spcAft>
                <a:spcPct val="0"/>
              </a:spcAft>
              <a:buChar char="»"/>
              <a:defRPr sz="2000">
                <a:solidFill>
                  <a:schemeClr val="tx1"/>
                </a:solidFill>
                <a:latin typeface="+mn-lt"/>
              </a:defRPr>
            </a:lvl7pPr>
            <a:lvl8pPr marL="3371850" indent="-171450" algn="l" rtl="0" fontAlgn="base">
              <a:spcBef>
                <a:spcPct val="20000"/>
              </a:spcBef>
              <a:spcAft>
                <a:spcPct val="0"/>
              </a:spcAft>
              <a:buChar char="»"/>
              <a:defRPr sz="2000">
                <a:solidFill>
                  <a:schemeClr val="tx1"/>
                </a:solidFill>
                <a:latin typeface="+mn-lt"/>
              </a:defRPr>
            </a:lvl8pPr>
            <a:lvl9pPr marL="3829050" indent="-171450" algn="l" rtl="0" fontAlgn="base">
              <a:spcBef>
                <a:spcPct val="20000"/>
              </a:spcBef>
              <a:spcAft>
                <a:spcPct val="0"/>
              </a:spcAft>
              <a:buChar char="»"/>
              <a:defRPr sz="2000">
                <a:solidFill>
                  <a:schemeClr val="tx1"/>
                </a:solidFill>
                <a:latin typeface="+mn-lt"/>
              </a:defRPr>
            </a:lvl9pPr>
          </a:lstStyle>
          <a:p>
            <a:pPr marL="0" indent="0">
              <a:buNone/>
            </a:pPr>
            <a:r>
              <a:rPr lang="en-US" altLang="zh-CN" b="1" kern="0" dirty="0"/>
              <a:t>Academic Search Premier (ASP) </a:t>
            </a:r>
            <a:r>
              <a:rPr lang="zh-CN" altLang="en-US" b="1" kern="0" dirty="0"/>
              <a:t>综合学科参考类全文数据库</a:t>
            </a:r>
          </a:p>
          <a:p>
            <a:pPr marL="0" indent="0">
              <a:buNone/>
            </a:pPr>
            <a:r>
              <a:rPr lang="zh-CN" altLang="en-US" kern="0" dirty="0"/>
              <a:t>访问链接：</a:t>
            </a:r>
            <a:r>
              <a:rPr lang="en-US" altLang="zh-CN" kern="0" dirty="0"/>
              <a:t>http://search.ebscohost.com/login.aspx?profile=ehost&amp;defaultdb=aph</a:t>
            </a:r>
          </a:p>
          <a:p>
            <a:pPr marL="0" indent="0">
              <a:buNone/>
            </a:pPr>
            <a:endParaRPr lang="en-US" altLang="zh-CN" kern="0" dirty="0"/>
          </a:p>
          <a:p>
            <a:pPr marL="0" indent="0">
              <a:buNone/>
            </a:pPr>
            <a:r>
              <a:rPr lang="zh-CN" altLang="en-US" kern="0" dirty="0"/>
              <a:t>收录年限：</a:t>
            </a:r>
            <a:r>
              <a:rPr lang="en-US" altLang="zh-CN" kern="0" dirty="0"/>
              <a:t>1887</a:t>
            </a:r>
            <a:r>
              <a:rPr lang="zh-CN" altLang="en-US" kern="0" dirty="0"/>
              <a:t>年至今</a:t>
            </a:r>
          </a:p>
          <a:p>
            <a:pPr marL="0" indent="0">
              <a:buNone/>
            </a:pPr>
            <a:endParaRPr lang="en-US" altLang="zh-CN" kern="0" dirty="0"/>
          </a:p>
          <a:p>
            <a:pPr marL="0" indent="0">
              <a:buNone/>
            </a:pPr>
            <a:r>
              <a:rPr lang="zh-CN" altLang="en-US" kern="0" dirty="0"/>
              <a:t>主题范畴：涵盖多元化的学术研究领域，包括物理、化学、航空、天文、工程技术、教育、法律、医学、语言学、农学、人文、信息科技、通讯传播、生物科学、公共管理、社会科学、历史学、计算机、军事、文化、健康卫生医疗、艺术、心理学、哲学、国际关系、各国文学等。</a:t>
            </a:r>
          </a:p>
          <a:p>
            <a:pPr marL="0" indent="0">
              <a:buNone/>
            </a:pPr>
            <a:endParaRPr lang="en-US" altLang="zh-CN" kern="0" dirty="0"/>
          </a:p>
          <a:p>
            <a:pPr marL="0" indent="0">
              <a:buNone/>
            </a:pPr>
            <a:r>
              <a:rPr lang="zh-CN" altLang="en-US" kern="0" dirty="0"/>
              <a:t>数据内容：</a:t>
            </a:r>
            <a:r>
              <a:rPr lang="en-US" altLang="zh-CN" kern="0" dirty="0"/>
              <a:t>18,000</a:t>
            </a:r>
            <a:r>
              <a:rPr lang="zh-CN" altLang="en-US" kern="0" dirty="0"/>
              <a:t>多种期刊的索摘，提供</a:t>
            </a:r>
            <a:r>
              <a:rPr lang="en-US" altLang="zh-CN" kern="0" dirty="0"/>
              <a:t>4,700</a:t>
            </a:r>
            <a:r>
              <a:rPr lang="zh-CN" altLang="en-US" kern="0" dirty="0"/>
              <a:t>种左右全文期刊（其中</a:t>
            </a:r>
            <a:r>
              <a:rPr lang="en-US" altLang="zh-CN" kern="0" dirty="0"/>
              <a:t>3,900</a:t>
            </a:r>
            <a:r>
              <a:rPr lang="zh-CN" altLang="en-US" kern="0" dirty="0"/>
              <a:t>余种全文期刊为同行评审</a:t>
            </a:r>
            <a:r>
              <a:rPr lang="en-US" altLang="zh-CN" kern="0" dirty="0"/>
              <a:t>[peer-reviewed]</a:t>
            </a:r>
            <a:r>
              <a:rPr lang="zh-CN" altLang="en-US" kern="0" dirty="0"/>
              <a:t>），还包括近</a:t>
            </a:r>
            <a:r>
              <a:rPr lang="en-US" altLang="zh-CN" kern="0" dirty="0"/>
              <a:t>400</a:t>
            </a:r>
            <a:r>
              <a:rPr lang="zh-CN" altLang="en-US" kern="0" dirty="0"/>
              <a:t>种非期刊类全文出版物（如书籍、报告及会议论文等）。特别的是</a:t>
            </a:r>
            <a:r>
              <a:rPr lang="en-US" altLang="zh-CN" kern="0" dirty="0"/>
              <a:t>ASP</a:t>
            </a:r>
            <a:r>
              <a:rPr lang="zh-CN" altLang="en-US" kern="0" dirty="0"/>
              <a:t>有</a:t>
            </a:r>
            <a:r>
              <a:rPr lang="en-US" altLang="zh-CN" kern="0" dirty="0"/>
              <a:t>1,800</a:t>
            </a:r>
            <a:r>
              <a:rPr lang="zh-CN" altLang="en-US" kern="0" dirty="0"/>
              <a:t>多种全文期刊同时收录在</a:t>
            </a:r>
            <a:r>
              <a:rPr lang="en-US" altLang="zh-CN" kern="0" dirty="0"/>
              <a:t>Web of Science</a:t>
            </a:r>
            <a:r>
              <a:rPr lang="zh-CN" altLang="en-US" kern="0" dirty="0"/>
              <a:t>中，</a:t>
            </a:r>
            <a:r>
              <a:rPr lang="en-US" altLang="zh-CN" kern="0" dirty="0"/>
              <a:t>2,800</a:t>
            </a:r>
            <a:r>
              <a:rPr lang="zh-CN" altLang="en-US" kern="0" dirty="0"/>
              <a:t>多种全文期刊同时收录在</a:t>
            </a:r>
            <a:r>
              <a:rPr lang="en-US" altLang="zh-CN" kern="0" dirty="0"/>
              <a:t>Scopus</a:t>
            </a:r>
            <a:r>
              <a:rPr lang="zh-CN" altLang="en-US" kern="0" dirty="0"/>
              <a:t>内。</a:t>
            </a:r>
          </a:p>
        </p:txBody>
      </p:sp>
    </p:spTree>
    <p:extLst>
      <p:ext uri="{BB962C8B-B14F-4D97-AF65-F5344CB8AC3E}">
        <p14:creationId xmlns:p14="http://schemas.microsoft.com/office/powerpoint/2010/main" val="85043410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6629376-2856-4E56-8AB8-17FCC291663C}"/>
              </a:ext>
            </a:extLst>
          </p:cNvPr>
          <p:cNvSpPr/>
          <p:nvPr/>
        </p:nvSpPr>
        <p:spPr>
          <a:xfrm>
            <a:off x="326139" y="329139"/>
            <a:ext cx="11539723" cy="61997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p:txBody>
      </p:sp>
      <p:sp>
        <p:nvSpPr>
          <p:cNvPr id="9" name="Rectangle 8">
            <a:extLst>
              <a:ext uri="{FF2B5EF4-FFF2-40B4-BE49-F238E27FC236}">
                <a16:creationId xmlns:a16="http://schemas.microsoft.com/office/drawing/2014/main" id="{938C9972-894F-481E-8E1A-05DC7E96D8E6}"/>
              </a:ext>
            </a:extLst>
          </p:cNvPr>
          <p:cNvSpPr/>
          <p:nvPr/>
        </p:nvSpPr>
        <p:spPr>
          <a:xfrm>
            <a:off x="5180591" y="329184"/>
            <a:ext cx="274320" cy="6199632"/>
          </a:xfrm>
          <a:prstGeom prst="rect">
            <a:avLst/>
          </a:prstGeom>
          <a:gradFill>
            <a:gsLst>
              <a:gs pos="63000">
                <a:srgbClr val="82BB04"/>
              </a:gs>
              <a:gs pos="63000">
                <a:schemeClr val="accent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p:txBody>
      </p:sp>
      <p:sp>
        <p:nvSpPr>
          <p:cNvPr id="10" name="Title 7">
            <a:extLst>
              <a:ext uri="{FF2B5EF4-FFF2-40B4-BE49-F238E27FC236}">
                <a16:creationId xmlns:a16="http://schemas.microsoft.com/office/drawing/2014/main" id="{C6EF9CF3-4DBD-47E6-8869-482C8C14F7AF}"/>
              </a:ext>
            </a:extLst>
          </p:cNvPr>
          <p:cNvSpPr txBox="1">
            <a:spLocks/>
          </p:cNvSpPr>
          <p:nvPr/>
        </p:nvSpPr>
        <p:spPr>
          <a:xfrm>
            <a:off x="831851" y="2418735"/>
            <a:ext cx="3862812" cy="2025446"/>
          </a:xfrm>
          <a:prstGeom prst="rect">
            <a:avLst/>
          </a:prstGeom>
        </p:spPr>
        <p:txBody>
          <a:bodyPr vert="horz" lIns="91440" tIns="45720" rIns="91440" bIns="45720" rtlCol="0" anchor="b">
            <a:noAutofit/>
          </a:bodyPr>
          <a:lstStyle>
            <a:lvl1pPr algn="ctr" defTabSz="914400" rtl="0" eaLnBrk="1" latinLnBrk="0" hangingPunct="1">
              <a:lnSpc>
                <a:spcPct val="110000"/>
              </a:lnSpc>
              <a:spcBef>
                <a:spcPct val="0"/>
              </a:spcBef>
              <a:buNone/>
              <a:defRPr sz="6000" b="0" kern="1200">
                <a:solidFill>
                  <a:schemeClr val="bg1"/>
                </a:solidFill>
                <a:latin typeface="+mj-lt"/>
                <a:ea typeface="+mj-ea"/>
                <a:cs typeface="+mj-cs"/>
              </a:defRPr>
            </a:lvl1pPr>
          </a:lstStyle>
          <a:p>
            <a:pPr marL="0" marR="0" lvl="0" indent="0" algn="ctr" defTabSz="914400" rtl="0" eaLnBrk="1" fontAlgn="auto" latinLnBrk="0" hangingPunct="1">
              <a:lnSpc>
                <a:spcPct val="110000"/>
              </a:lnSpc>
              <a:spcBef>
                <a:spcPct val="0"/>
              </a:spcBef>
              <a:spcAft>
                <a:spcPts val="0"/>
              </a:spcAft>
              <a:buClrTx/>
              <a:buSzTx/>
              <a:buFontTx/>
              <a:buNone/>
              <a:tabLst/>
              <a:defRPr/>
            </a:pPr>
            <a:r>
              <a:rPr kumimoji="0" lang="en-US" sz="4000" b="0" i="1" u="none" strike="noStrike" kern="1200" cap="none" spc="0" normalizeH="0" baseline="0" noProof="0" dirty="0">
                <a:ln>
                  <a:noFill/>
                </a:ln>
                <a:solidFill>
                  <a:srgbClr val="FFFFFF"/>
                </a:solidFill>
                <a:effectLst/>
                <a:uLnTx/>
                <a:uFillTx/>
                <a:latin typeface="Arial"/>
                <a:ea typeface="+mj-ea"/>
                <a:cs typeface="+mj-cs"/>
              </a:rPr>
              <a:t>Business</a:t>
            </a:r>
            <a:br>
              <a:rPr kumimoji="0" lang="en-US" sz="4000" b="0" i="1" u="none" strike="noStrike" kern="1200" cap="none" spc="0" normalizeH="0" baseline="0" noProof="0" dirty="0">
                <a:ln>
                  <a:noFill/>
                </a:ln>
                <a:solidFill>
                  <a:srgbClr val="FFFFFF"/>
                </a:solidFill>
                <a:effectLst/>
                <a:uLnTx/>
                <a:uFillTx/>
                <a:latin typeface="Arial"/>
                <a:ea typeface="+mj-ea"/>
                <a:cs typeface="+mj-cs"/>
              </a:rPr>
            </a:br>
            <a:r>
              <a:rPr kumimoji="0" lang="en-US" sz="4000" b="0" i="1" u="none" strike="noStrike" kern="1200" cap="none" spc="0" normalizeH="0" baseline="0" noProof="0" dirty="0">
                <a:ln>
                  <a:noFill/>
                </a:ln>
                <a:solidFill>
                  <a:srgbClr val="FFFFFF"/>
                </a:solidFill>
                <a:effectLst/>
                <a:uLnTx/>
                <a:uFillTx/>
                <a:latin typeface="Arial"/>
                <a:ea typeface="+mj-ea"/>
                <a:cs typeface="+mj-cs"/>
              </a:rPr>
              <a:t>Source™ </a:t>
            </a:r>
            <a:br>
              <a:rPr kumimoji="0" lang="en-US" sz="4000" b="0" i="1" u="none" strike="noStrike" kern="1200" cap="none" spc="0" normalizeH="0" baseline="0" noProof="0" dirty="0">
                <a:ln>
                  <a:noFill/>
                </a:ln>
                <a:solidFill>
                  <a:srgbClr val="FFFFFF"/>
                </a:solidFill>
                <a:effectLst/>
                <a:uLnTx/>
                <a:uFillTx/>
                <a:latin typeface="Arial"/>
                <a:ea typeface="+mj-ea"/>
                <a:cs typeface="+mj-cs"/>
              </a:rPr>
            </a:br>
            <a:r>
              <a:rPr kumimoji="0" lang="en-US" sz="4000" b="0" i="1" u="none" strike="noStrike" kern="1200" cap="none" spc="0" normalizeH="0" baseline="0" noProof="0" dirty="0">
                <a:ln>
                  <a:noFill/>
                </a:ln>
                <a:solidFill>
                  <a:srgbClr val="FFFFFF"/>
                </a:solidFill>
                <a:effectLst/>
                <a:uLnTx/>
                <a:uFillTx/>
                <a:latin typeface="Arial"/>
                <a:ea typeface="+mj-ea"/>
                <a:cs typeface="+mj-cs"/>
              </a:rPr>
              <a:t>Premier</a:t>
            </a:r>
            <a:endParaRPr kumimoji="0" lang="en-US" sz="4000" b="0" i="0" u="none" strike="noStrike" kern="1200" cap="none" spc="0" normalizeH="0" baseline="0" noProof="0" dirty="0">
              <a:ln>
                <a:noFill/>
              </a:ln>
              <a:solidFill>
                <a:srgbClr val="FFFFFF"/>
              </a:solidFill>
              <a:effectLst/>
              <a:uLnTx/>
              <a:uFillTx/>
              <a:latin typeface="Arial"/>
              <a:ea typeface="+mj-ea"/>
              <a:cs typeface="+mj-cs"/>
            </a:endParaRPr>
          </a:p>
        </p:txBody>
      </p:sp>
      <p:pic>
        <p:nvPicPr>
          <p:cNvPr id="4" name="Picture 3" descr="A picture containing building, furniture&#10;&#10;Description automatically generated">
            <a:extLst>
              <a:ext uri="{FF2B5EF4-FFF2-40B4-BE49-F238E27FC236}">
                <a16:creationId xmlns:a16="http://schemas.microsoft.com/office/drawing/2014/main" id="{8E4A65F5-EF60-4B1A-8D48-DB754C93BF43}"/>
              </a:ext>
            </a:extLst>
          </p:cNvPr>
          <p:cNvPicPr>
            <a:picLocks noChangeAspect="1"/>
          </p:cNvPicPr>
          <p:nvPr/>
        </p:nvPicPr>
        <p:blipFill rotWithShape="1">
          <a:blip r:embed="rId2">
            <a:extLst>
              <a:ext uri="{28A0092B-C50C-407E-A947-70E740481C1C}">
                <a14:useLocalDpi xmlns:a14="http://schemas.microsoft.com/office/drawing/2010/main" val="0"/>
              </a:ext>
            </a:extLst>
          </a:blip>
          <a:srcRect l="44742" t="3509" r="2675" b="3509"/>
          <a:stretch/>
        </p:blipFill>
        <p:spPr>
          <a:xfrm>
            <a:off x="5454910" y="329139"/>
            <a:ext cx="6410951" cy="6199632"/>
          </a:xfrm>
          <a:prstGeom prst="rect">
            <a:avLst/>
          </a:prstGeom>
        </p:spPr>
      </p:pic>
      <p:pic>
        <p:nvPicPr>
          <p:cNvPr id="11" name="Picture 10">
            <a:extLst>
              <a:ext uri="{FF2B5EF4-FFF2-40B4-BE49-F238E27FC236}">
                <a16:creationId xmlns:a16="http://schemas.microsoft.com/office/drawing/2014/main" id="{64311884-86AF-4002-AD79-08E67C5B48C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20307" y="1046278"/>
            <a:ext cx="3085900" cy="655319"/>
          </a:xfrm>
          <a:prstGeom prst="rect">
            <a:avLst/>
          </a:prstGeom>
        </p:spPr>
      </p:pic>
      <p:pic>
        <p:nvPicPr>
          <p:cNvPr id="12" name="Picture 11">
            <a:extLst>
              <a:ext uri="{FF2B5EF4-FFF2-40B4-BE49-F238E27FC236}">
                <a16:creationId xmlns:a16="http://schemas.microsoft.com/office/drawing/2014/main" id="{FD4F221C-B4B6-4293-85C8-5DA34456A20C}"/>
              </a:ext>
            </a:extLst>
          </p:cNvPr>
          <p:cNvPicPr>
            <a:picLocks noChangeAspect="1"/>
          </p:cNvPicPr>
          <p:nvPr/>
        </p:nvPicPr>
        <p:blipFill rotWithShape="1">
          <a:blip r:embed="rId4" cstate="screen">
            <a:alphaModFix amt="20000"/>
            <a:extLst>
              <a:ext uri="{28A0092B-C50C-407E-A947-70E740481C1C}">
                <a14:useLocalDpi xmlns:a14="http://schemas.microsoft.com/office/drawing/2010/main"/>
              </a:ext>
            </a:extLst>
          </a:blip>
          <a:srcRect/>
          <a:stretch/>
        </p:blipFill>
        <p:spPr>
          <a:xfrm>
            <a:off x="326138" y="4988129"/>
            <a:ext cx="11539723" cy="1583918"/>
          </a:xfrm>
          <a:prstGeom prst="rect">
            <a:avLst/>
          </a:prstGeom>
        </p:spPr>
      </p:pic>
      <p:sp>
        <p:nvSpPr>
          <p:cNvPr id="14" name="Rectangle 13">
            <a:extLst>
              <a:ext uri="{FF2B5EF4-FFF2-40B4-BE49-F238E27FC236}">
                <a16:creationId xmlns:a16="http://schemas.microsoft.com/office/drawing/2014/main" id="{BDDCAF5F-F6C3-4679-AAD3-F6F3D5F8F1C2}"/>
              </a:ext>
            </a:extLst>
          </p:cNvPr>
          <p:cNvSpPr/>
          <p:nvPr/>
        </p:nvSpPr>
        <p:spPr>
          <a:xfrm>
            <a:off x="5379469" y="6558803"/>
            <a:ext cx="1433061" cy="276999"/>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D2DB9"/>
                </a:solidFill>
                <a:effectLst/>
                <a:uLnTx/>
                <a:uFillTx/>
                <a:latin typeface="Times New Roman"/>
                <a:ea typeface="+mn-ea"/>
                <a:cs typeface="+mn-cs"/>
              </a:rPr>
              <a:t>February 2021</a:t>
            </a:r>
          </a:p>
        </p:txBody>
      </p:sp>
    </p:spTree>
    <p:extLst>
      <p:ext uri="{BB962C8B-B14F-4D97-AF65-F5344CB8AC3E}">
        <p14:creationId xmlns:p14="http://schemas.microsoft.com/office/powerpoint/2010/main" val="1216437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B6C5977-71C0-45A2-85F3-9826C5DF115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8581" r="3226" b="4570"/>
          <a:stretch/>
        </p:blipFill>
        <p:spPr>
          <a:xfrm>
            <a:off x="2540" y="5695720"/>
            <a:ext cx="12189460" cy="838502"/>
          </a:xfrm>
          <a:prstGeom prst="rect">
            <a:avLst/>
          </a:prstGeom>
        </p:spPr>
      </p:pic>
      <p:sp>
        <p:nvSpPr>
          <p:cNvPr id="10" name="Rectangle 9">
            <a:extLst>
              <a:ext uri="{FF2B5EF4-FFF2-40B4-BE49-F238E27FC236}">
                <a16:creationId xmlns:a16="http://schemas.microsoft.com/office/drawing/2014/main" id="{0B3B9DA7-15B5-43A4-9736-75B030EABB76}"/>
              </a:ext>
            </a:extLst>
          </p:cNvPr>
          <p:cNvSpPr/>
          <p:nvPr/>
        </p:nvSpPr>
        <p:spPr>
          <a:xfrm>
            <a:off x="5379469" y="6558803"/>
            <a:ext cx="1433061" cy="276999"/>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D2DB9"/>
                </a:solidFill>
                <a:effectLst/>
                <a:uLnTx/>
                <a:uFillTx/>
                <a:latin typeface="Times New Roman"/>
                <a:ea typeface="+mn-ea"/>
                <a:cs typeface="+mn-cs"/>
              </a:rPr>
              <a:t>February 2021</a:t>
            </a:r>
          </a:p>
        </p:txBody>
      </p:sp>
      <p:sp>
        <p:nvSpPr>
          <p:cNvPr id="4" name="文本框 3">
            <a:extLst>
              <a:ext uri="{FF2B5EF4-FFF2-40B4-BE49-F238E27FC236}">
                <a16:creationId xmlns:a16="http://schemas.microsoft.com/office/drawing/2014/main" id="{B9E9B950-B8AC-3A38-F5EF-3CB9F4CB258E}"/>
              </a:ext>
            </a:extLst>
          </p:cNvPr>
          <p:cNvSpPr txBox="1"/>
          <p:nvPr/>
        </p:nvSpPr>
        <p:spPr>
          <a:xfrm>
            <a:off x="760164" y="323778"/>
            <a:ext cx="10835017" cy="5509200"/>
          </a:xfrm>
          <a:prstGeom prst="rect">
            <a:avLst/>
          </a:prstGeom>
          <a:noFill/>
        </p:spPr>
        <p:txBody>
          <a:bodyPr wrap="none" rtlCol="0">
            <a:spAutoFit/>
          </a:bodyPr>
          <a:lstStyle/>
          <a:p>
            <a:r>
              <a:rPr lang="en-US" altLang="zh-CN" sz="2200" b="1" dirty="0"/>
              <a:t>Business Source Premier (BSP) </a:t>
            </a:r>
            <a:r>
              <a:rPr lang="zh-CN" altLang="en-US" sz="2200" b="1" dirty="0"/>
              <a:t>商管财经类全文数据库</a:t>
            </a:r>
          </a:p>
          <a:p>
            <a:r>
              <a:rPr lang="zh-CN" altLang="en-US" sz="2200" dirty="0"/>
              <a:t>访问链接：</a:t>
            </a:r>
            <a:r>
              <a:rPr lang="en-US" altLang="zh-CN" sz="2200" dirty="0"/>
              <a:t>http://search.ebscohost.com/login.aspx?profile=ehost&amp;defaultdb=buh</a:t>
            </a:r>
          </a:p>
          <a:p>
            <a:endParaRPr lang="en-US" altLang="zh-CN" sz="2200" dirty="0"/>
          </a:p>
          <a:p>
            <a:r>
              <a:rPr lang="zh-CN" altLang="en-US" sz="2200" dirty="0"/>
              <a:t>收录年限：</a:t>
            </a:r>
            <a:r>
              <a:rPr lang="en-US" altLang="zh-CN" sz="2200" dirty="0"/>
              <a:t>1886</a:t>
            </a:r>
            <a:r>
              <a:rPr lang="zh-CN" altLang="en-US" sz="2200" dirty="0"/>
              <a:t>年至今</a:t>
            </a:r>
          </a:p>
          <a:p>
            <a:endParaRPr lang="en-US" altLang="zh-CN" sz="2200" dirty="0"/>
          </a:p>
          <a:p>
            <a:r>
              <a:rPr lang="zh-CN" altLang="en-US" sz="2200" dirty="0"/>
              <a:t>主题范畴：涵盖商业相关领域的议题，如金融、银行、国际贸易、商业管理、</a:t>
            </a:r>
            <a:endParaRPr lang="en-US" altLang="zh-CN" sz="2200" dirty="0"/>
          </a:p>
          <a:p>
            <a:r>
              <a:rPr lang="zh-CN" altLang="en-US" sz="2200" dirty="0"/>
              <a:t>市场行销、投资报告、房地产、产业报导、经济评论、经济学、企业经营、</a:t>
            </a:r>
            <a:endParaRPr lang="en-US" altLang="zh-CN" sz="2200" dirty="0"/>
          </a:p>
          <a:p>
            <a:r>
              <a:rPr lang="zh-CN" altLang="en-US" sz="2200" dirty="0"/>
              <a:t>财务金融、能源管理、信息管理、知识管理、工业工程管理、保险、法律、税收、</a:t>
            </a:r>
            <a:endParaRPr lang="en-US" altLang="zh-CN" sz="2200" dirty="0"/>
          </a:p>
          <a:p>
            <a:r>
              <a:rPr lang="zh-CN" altLang="en-US" sz="2200" dirty="0"/>
              <a:t>电信通讯等。</a:t>
            </a:r>
          </a:p>
          <a:p>
            <a:endParaRPr lang="en-US" altLang="zh-CN" sz="2200" dirty="0"/>
          </a:p>
          <a:p>
            <a:r>
              <a:rPr lang="zh-CN" altLang="en-US" sz="2200" dirty="0"/>
              <a:t>数据内容：</a:t>
            </a:r>
            <a:r>
              <a:rPr lang="en-US" altLang="zh-CN" sz="2200" dirty="0"/>
              <a:t>6,700</a:t>
            </a:r>
            <a:r>
              <a:rPr lang="zh-CN" altLang="en-US" sz="2200" dirty="0"/>
              <a:t>多种期刊索摘，提供</a:t>
            </a:r>
            <a:r>
              <a:rPr lang="en-US" altLang="zh-CN" sz="2200" dirty="0"/>
              <a:t>2,150</a:t>
            </a:r>
            <a:r>
              <a:rPr lang="zh-CN" altLang="en-US" sz="2200" dirty="0"/>
              <a:t>余种期刊全文（其中</a:t>
            </a:r>
            <a:r>
              <a:rPr lang="en-US" altLang="zh-CN" sz="2200" dirty="0"/>
              <a:t>1,000</a:t>
            </a:r>
            <a:r>
              <a:rPr lang="zh-CN" altLang="en-US" sz="2200" dirty="0"/>
              <a:t>多种同行评审</a:t>
            </a:r>
            <a:endParaRPr lang="en-US" altLang="zh-CN" sz="2200" dirty="0"/>
          </a:p>
          <a:p>
            <a:r>
              <a:rPr lang="zh-CN" altLang="en-US" sz="2200" dirty="0"/>
              <a:t>期刊），以及</a:t>
            </a:r>
            <a:r>
              <a:rPr lang="en-US" altLang="zh-CN" sz="2200" dirty="0"/>
              <a:t>28,000</a:t>
            </a:r>
            <a:r>
              <a:rPr lang="zh-CN" altLang="en-US" sz="2200" dirty="0"/>
              <a:t>多种非刊全文出版物（如案例分析、专著、国家及产业报告等），</a:t>
            </a:r>
            <a:endParaRPr lang="en-US" altLang="zh-CN" sz="2200" dirty="0"/>
          </a:p>
          <a:p>
            <a:r>
              <a:rPr lang="en-US" altLang="zh-CN" sz="2200" dirty="0"/>
              <a:t>400</a:t>
            </a:r>
            <a:r>
              <a:rPr lang="zh-CN" altLang="en-US" sz="2200" dirty="0"/>
              <a:t>多种全文期刊收录在</a:t>
            </a:r>
            <a:r>
              <a:rPr lang="en-US" altLang="zh-CN" sz="2200" dirty="0"/>
              <a:t>Web of Science</a:t>
            </a:r>
            <a:r>
              <a:rPr lang="zh-CN" altLang="en-US" sz="2200" dirty="0"/>
              <a:t>内。独特的全文期刊如：</a:t>
            </a:r>
            <a:endParaRPr lang="en-US" altLang="zh-CN" sz="2200" dirty="0"/>
          </a:p>
          <a:p>
            <a:r>
              <a:rPr lang="en-US" altLang="zh-CN" sz="2200" dirty="0"/>
              <a:t>Harvard Business Review, Administrative Science Quarterly, </a:t>
            </a:r>
          </a:p>
          <a:p>
            <a:r>
              <a:rPr lang="en-US" altLang="zh-CN" sz="2200" dirty="0"/>
              <a:t>Academy of Management Journal, Academy of Management Review, Journal of Marketing, </a:t>
            </a:r>
          </a:p>
          <a:p>
            <a:r>
              <a:rPr lang="en-US" altLang="zh-CN" sz="2200" dirty="0"/>
              <a:t>Journal of Marketing Research(JMR), MIS Quarterly, Communications of the ACM</a:t>
            </a:r>
            <a:r>
              <a:rPr lang="zh-CN" altLang="en-US" sz="2200" dirty="0"/>
              <a:t>等。</a:t>
            </a:r>
          </a:p>
        </p:txBody>
      </p:sp>
    </p:spTree>
    <p:extLst>
      <p:ext uri="{BB962C8B-B14F-4D97-AF65-F5344CB8AC3E}">
        <p14:creationId xmlns:p14="http://schemas.microsoft.com/office/powerpoint/2010/main" val="2378054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81CCEC4-DF01-4E9D-9AF7-5899ECC8844F}"/>
              </a:ext>
            </a:extLst>
          </p:cNvPr>
          <p:cNvSpPr txBox="1"/>
          <p:nvPr/>
        </p:nvSpPr>
        <p:spPr>
          <a:xfrm>
            <a:off x="3429001" y="1922464"/>
            <a:ext cx="4702175" cy="3369577"/>
          </a:xfrm>
          <a:prstGeom prst="rect">
            <a:avLst/>
          </a:prstGeom>
          <a:noFill/>
        </p:spPr>
        <p:txBody>
          <a:bodyPr>
            <a:spAutoFit/>
          </a:body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zh-CN" altLang="en-US" sz="2400" b="1" i="0" u="none" strike="noStrike" kern="1200" cap="none" spc="0" normalizeH="0" baseline="-25000" noProof="0" dirty="0">
                <a:ln>
                  <a:noFill/>
                </a:ln>
                <a:solidFill>
                  <a:prstClr val="black"/>
                </a:solidFill>
                <a:effectLst/>
                <a:uLnTx/>
                <a:uFillTx/>
                <a:latin typeface="Times New Roman" panose="02020603050405020304" pitchFamily="18" charset="0"/>
                <a:ea typeface="宋体" panose="02010600030101010101" pitchFamily="2" charset="-122"/>
                <a:cs typeface="Arial" panose="020B0604020202020204" pitchFamily="34" charset="0"/>
              </a:rPr>
              <a:t>一、开题、投稿、大论文</a:t>
            </a:r>
            <a:endParaRPr kumimoji="0" lang="en-US" altLang="zh-CN" sz="2400" b="1" i="0" u="none" strike="noStrike" kern="1200" cap="none" spc="0" normalizeH="0" baseline="-25000" noProof="0" dirty="0">
              <a:ln>
                <a:noFill/>
              </a:ln>
              <a:solidFill>
                <a:prstClr val="black"/>
              </a:solidFill>
              <a:effectLst/>
              <a:uLnTx/>
              <a:uFillTx/>
              <a:latin typeface="Times New Roman" panose="02020603050405020304" pitchFamily="18" charset="0"/>
              <a:ea typeface="宋体" panose="02010600030101010101" pitchFamily="2" charset="-122"/>
              <a:cs typeface="Arial" panose="020B0604020202020204" pitchFamily="34" charset="0"/>
            </a:endParaRPr>
          </a:p>
          <a:p>
            <a:pPr marL="214313" marR="0" lvl="0" indent="-214313" algn="l" defTabSz="914400"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zh-CN" altLang="en-US" sz="2400" b="1" i="0" u="none" strike="noStrike" kern="1200" cap="none" spc="0" normalizeH="0" baseline="-25000" noProof="0" dirty="0">
                <a:ln>
                  <a:noFill/>
                </a:ln>
                <a:solidFill>
                  <a:prstClr val="black"/>
                </a:solidFill>
                <a:effectLst/>
                <a:uLnTx/>
                <a:uFillTx/>
                <a:latin typeface="Times New Roman" panose="02020603050405020304" pitchFamily="18" charset="0"/>
                <a:ea typeface="宋体" panose="02010600030101010101" pitchFamily="2" charset="-122"/>
                <a:cs typeface="Arial" panose="020B0604020202020204" pitchFamily="34" charset="0"/>
              </a:rPr>
              <a:t>如何找文献</a:t>
            </a:r>
            <a:endParaRPr kumimoji="0" lang="en-US" altLang="zh-CN" sz="2400" b="1" i="0" u="none" strike="noStrike" kern="1200" cap="none" spc="0" normalizeH="0" baseline="-25000" noProof="0" dirty="0">
              <a:ln>
                <a:noFill/>
              </a:ln>
              <a:solidFill>
                <a:prstClr val="black"/>
              </a:solidFill>
              <a:effectLst/>
              <a:uLnTx/>
              <a:uFillTx/>
              <a:latin typeface="Times New Roman" panose="02020603050405020304" pitchFamily="18" charset="0"/>
              <a:ea typeface="宋体" panose="02010600030101010101" pitchFamily="2" charset="-122"/>
              <a:cs typeface="Arial" panose="020B0604020202020204" pitchFamily="34" charset="0"/>
            </a:endParaRPr>
          </a:p>
          <a:p>
            <a:pPr marL="214313" marR="0" lvl="0" indent="-214313" algn="l" defTabSz="914400"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zh-CN" altLang="en-US" sz="2400" b="1" i="0" u="none" strike="noStrike" kern="1200" cap="none" spc="0" normalizeH="0" baseline="-25000" noProof="0" dirty="0">
                <a:ln>
                  <a:noFill/>
                </a:ln>
                <a:solidFill>
                  <a:prstClr val="black"/>
                </a:solidFill>
                <a:effectLst/>
                <a:uLnTx/>
                <a:uFillTx/>
                <a:latin typeface="Times New Roman" panose="02020603050405020304" pitchFamily="18" charset="0"/>
                <a:ea typeface="宋体" panose="02010600030101010101" pitchFamily="2" charset="-122"/>
                <a:cs typeface="Arial" panose="020B0604020202020204" pitchFamily="34" charset="0"/>
              </a:rPr>
              <a:t>如何保存和分享文献</a:t>
            </a:r>
            <a:endParaRPr kumimoji="0" lang="en-US" altLang="zh-CN" sz="2400" b="1" i="0" u="none" strike="noStrike" kern="1200" cap="none" spc="0" normalizeH="0" baseline="-25000" noProof="0" dirty="0">
              <a:ln>
                <a:noFill/>
              </a:ln>
              <a:solidFill>
                <a:prstClr val="black"/>
              </a:solidFill>
              <a:effectLst/>
              <a:uLnTx/>
              <a:uFillTx/>
              <a:latin typeface="Times New Roman" panose="02020603050405020304" pitchFamily="18" charset="0"/>
              <a:ea typeface="宋体" panose="02010600030101010101" pitchFamily="2" charset="-122"/>
              <a:cs typeface="Arial" panose="020B0604020202020204" pitchFamily="34" charset="0"/>
            </a:endParaRPr>
          </a:p>
          <a:p>
            <a:pPr marL="214313" marR="0" lvl="0" indent="-214313" algn="l" defTabSz="914400"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zh-CN" altLang="en-US" sz="2400" b="1" i="0" u="none" strike="noStrike" kern="1200" cap="none" spc="0" normalizeH="0" baseline="-25000" noProof="0" dirty="0">
                <a:ln>
                  <a:noFill/>
                </a:ln>
                <a:solidFill>
                  <a:prstClr val="black"/>
                </a:solidFill>
                <a:effectLst/>
                <a:uLnTx/>
                <a:uFillTx/>
                <a:latin typeface="Times New Roman" panose="02020603050405020304" pitchFamily="18" charset="0"/>
                <a:ea typeface="宋体" panose="02010600030101010101" pitchFamily="2" charset="-122"/>
                <a:cs typeface="Arial" panose="020B0604020202020204" pitchFamily="34" charset="0"/>
              </a:rPr>
              <a:t>如何快速获取参考文献信息</a:t>
            </a:r>
            <a:endParaRPr kumimoji="0" lang="en-US" altLang="zh-CN" sz="2400" b="1" i="0" u="none" strike="noStrike" kern="1200" cap="none" spc="0" normalizeH="0" baseline="-25000" noProof="0" dirty="0">
              <a:ln>
                <a:noFill/>
              </a:ln>
              <a:solidFill>
                <a:prstClr val="black"/>
              </a:solidFill>
              <a:effectLst/>
              <a:uLnTx/>
              <a:uFillTx/>
              <a:latin typeface="Times New Roman" panose="02020603050405020304" pitchFamily="18" charset="0"/>
              <a:ea typeface="宋体" panose="02010600030101010101" pitchFamily="2" charset="-122"/>
              <a:cs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defRPr/>
            </a:pPr>
            <a:endParaRPr kumimoji="0" lang="en-US" altLang="zh-CN" sz="2400" b="1" i="0" u="none" strike="noStrike" kern="1200" cap="none" spc="0" normalizeH="0" baseline="-25000" noProof="0" dirty="0">
              <a:ln>
                <a:noFill/>
              </a:ln>
              <a:solidFill>
                <a:prstClr val="black"/>
              </a:solidFill>
              <a:effectLst/>
              <a:uLnTx/>
              <a:uFillTx/>
              <a:latin typeface="Times New Roman" panose="02020603050405020304" pitchFamily="18" charset="0"/>
              <a:ea typeface="宋体" panose="02010600030101010101" pitchFamily="2" charset="-122"/>
              <a:cs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zh-CN" altLang="en-US" sz="2400" b="1" i="0" u="none" strike="noStrike" kern="1200" cap="none" spc="0" normalizeH="0" baseline="-25000" noProof="0" dirty="0">
                <a:ln>
                  <a:noFill/>
                </a:ln>
                <a:solidFill>
                  <a:prstClr val="black"/>
                </a:solidFill>
                <a:effectLst/>
                <a:uLnTx/>
                <a:uFillTx/>
                <a:latin typeface="Times New Roman" panose="02020603050405020304" pitchFamily="18" charset="0"/>
                <a:ea typeface="宋体" panose="02010600030101010101" pitchFamily="2" charset="-122"/>
                <a:cs typeface="Arial" panose="020B0604020202020204" pitchFamily="34" charset="0"/>
              </a:rPr>
              <a:t>二、个人知识积累</a:t>
            </a:r>
            <a:endParaRPr kumimoji="0" lang="en-US" altLang="zh-CN" sz="2400" b="1" i="0" u="none" strike="noStrike" kern="1200" cap="none" spc="0" normalizeH="0" baseline="-25000" noProof="0" dirty="0">
              <a:ln>
                <a:noFill/>
              </a:ln>
              <a:solidFill>
                <a:prstClr val="black"/>
              </a:solidFill>
              <a:effectLst/>
              <a:uLnTx/>
              <a:uFillTx/>
              <a:latin typeface="Times New Roman" panose="02020603050405020304" pitchFamily="18" charset="0"/>
              <a:ea typeface="宋体" panose="02010600030101010101" pitchFamily="2" charset="-122"/>
              <a:cs typeface="Arial" panose="020B0604020202020204" pitchFamily="34" charset="0"/>
            </a:endParaRPr>
          </a:p>
          <a:p>
            <a:pPr marL="342900" marR="0" lvl="0" indent="-342900" algn="l" defTabSz="914400"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zh-CN" altLang="en-US" sz="2400" b="1" i="0" u="none" strike="noStrike" kern="1200" cap="none" spc="0" normalizeH="0" baseline="-25000" noProof="0" dirty="0">
                <a:ln>
                  <a:noFill/>
                </a:ln>
                <a:solidFill>
                  <a:prstClr val="black"/>
                </a:solidFill>
                <a:effectLst/>
                <a:uLnTx/>
                <a:uFillTx/>
                <a:latin typeface="Times New Roman" panose="02020603050405020304" pitchFamily="18" charset="0"/>
                <a:ea typeface="宋体" panose="02010600030101010101" pitchFamily="2" charset="-122"/>
                <a:cs typeface="Arial" panose="020B0604020202020204" pitchFamily="34" charset="0"/>
              </a:rPr>
              <a:t>了解行业发展最新动态</a:t>
            </a:r>
            <a:endParaRPr kumimoji="0" lang="en-US" altLang="zh-CN" sz="2400" b="1" i="0" u="none" strike="noStrike" kern="1200" cap="none" spc="0" normalizeH="0" baseline="-25000" noProof="0" dirty="0">
              <a:ln>
                <a:noFill/>
              </a:ln>
              <a:solidFill>
                <a:prstClr val="black"/>
              </a:solidFill>
              <a:effectLst/>
              <a:uLnTx/>
              <a:uFillTx/>
              <a:latin typeface="Times New Roman" panose="02020603050405020304" pitchFamily="18" charset="0"/>
              <a:ea typeface="宋体" panose="02010600030101010101" pitchFamily="2" charset="-122"/>
              <a:cs typeface="Arial" panose="020B0604020202020204" pitchFamily="34" charset="0"/>
            </a:endParaRPr>
          </a:p>
          <a:p>
            <a:pPr marL="214313" marR="0" lvl="0" indent="-214313" algn="l" defTabSz="914400"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zh-CN" altLang="en-US" sz="2400" b="1" i="0" u="none" strike="noStrike" kern="1200" cap="none" spc="0" normalizeH="0" baseline="-25000" noProof="0" dirty="0">
                <a:ln>
                  <a:noFill/>
                </a:ln>
                <a:solidFill>
                  <a:prstClr val="black"/>
                </a:solidFill>
                <a:effectLst/>
                <a:uLnTx/>
                <a:uFillTx/>
                <a:latin typeface="Times New Roman" panose="02020603050405020304" pitchFamily="18" charset="0"/>
                <a:ea typeface="宋体" panose="02010600030101010101" pitchFamily="2" charset="-122"/>
                <a:cs typeface="Arial" panose="020B0604020202020204" pitchFamily="34" charset="0"/>
              </a:rPr>
              <a:t>定期阅读个人感兴趣的期刊</a:t>
            </a:r>
            <a:endParaRPr kumimoji="0" lang="en-US" altLang="zh-CN" sz="2400" b="1" i="0" u="none" strike="noStrike" kern="1200" cap="none" spc="0" normalizeH="0" baseline="-25000" noProof="0" dirty="0">
              <a:ln>
                <a:noFill/>
              </a:ln>
              <a:solidFill>
                <a:prstClr val="black"/>
              </a:solidFill>
              <a:effectLst/>
              <a:uLnTx/>
              <a:uFillTx/>
              <a:latin typeface="Times New Roman" panose="02020603050405020304" pitchFamily="18" charset="0"/>
              <a:ea typeface="宋体" panose="02010600030101010101" pitchFamily="2" charset="-122"/>
              <a:cs typeface="Arial" panose="020B0604020202020204" pitchFamily="34" charset="0"/>
            </a:endParaRPr>
          </a:p>
          <a:p>
            <a:pPr marL="214313" marR="0" lvl="0" indent="-214313" algn="l" defTabSz="914400"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zh-CN" altLang="en-US" sz="2400" b="1" i="0" u="none" strike="noStrike" kern="1200" cap="none" spc="0" normalizeH="0" baseline="-25000" noProof="0" dirty="0">
                <a:ln>
                  <a:noFill/>
                </a:ln>
                <a:solidFill>
                  <a:prstClr val="black"/>
                </a:solidFill>
                <a:effectLst/>
                <a:uLnTx/>
                <a:uFillTx/>
                <a:latin typeface="Times New Roman" panose="02020603050405020304" pitchFamily="18" charset="0"/>
                <a:ea typeface="宋体" panose="02010600030101010101" pitchFamily="2" charset="-122"/>
                <a:cs typeface="Arial" panose="020B0604020202020204" pitchFamily="34" charset="0"/>
              </a:rPr>
              <a:t>听力辅助阅读文献，掌握专业学科外语词汇</a:t>
            </a:r>
          </a:p>
        </p:txBody>
      </p:sp>
      <p:sp>
        <p:nvSpPr>
          <p:cNvPr id="5" name="Rectangle 4">
            <a:extLst>
              <a:ext uri="{FF2B5EF4-FFF2-40B4-BE49-F238E27FC236}">
                <a16:creationId xmlns:a16="http://schemas.microsoft.com/office/drawing/2014/main" id="{654AB34E-191A-4B47-AB79-DF49F74AAA9E}"/>
              </a:ext>
            </a:extLst>
          </p:cNvPr>
          <p:cNvSpPr/>
          <p:nvPr/>
        </p:nvSpPr>
        <p:spPr>
          <a:xfrm>
            <a:off x="4953001" y="5564519"/>
            <a:ext cx="4091185" cy="40011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3000" b="0" i="0" u="none" strike="noStrike" kern="1200" cap="none" spc="0" normalizeH="0" baseline="-25000" noProof="0" dirty="0">
                <a:ln w="0"/>
                <a:gradFill>
                  <a:gsLst>
                    <a:gs pos="0">
                      <a:srgbClr val="4BACC6">
                        <a:lumMod val="50000"/>
                      </a:srgbClr>
                    </a:gs>
                    <a:gs pos="50000">
                      <a:srgbClr val="4BACC6"/>
                    </a:gs>
                    <a:gs pos="100000">
                      <a:srgbClr val="4BACC6">
                        <a:lumMod val="60000"/>
                        <a:lumOff val="40000"/>
                      </a:srgbClr>
                    </a:gs>
                  </a:gsLst>
                  <a:lin ang="5400000"/>
                </a:gradFill>
                <a:effectLst>
                  <a:reflection blurRad="6350" stA="53000" endA="300" endPos="35500" dir="5400000" sy="-90000" algn="bl" rotWithShape="0"/>
                </a:effectLst>
                <a:uLnTx/>
                <a:uFillTx/>
                <a:latin typeface="Times New Roman" panose="02020603050405020304" pitchFamily="18" charset="0"/>
                <a:ea typeface="宋体" panose="02010600030101010101" pitchFamily="2" charset="-122"/>
                <a:cs typeface="Arial" panose="020B0604020202020204" pitchFamily="34" charset="0"/>
              </a:rPr>
              <a:t>有</a:t>
            </a:r>
            <a:r>
              <a:rPr kumimoji="0" lang="en-US" altLang="zh-CN" sz="3000" b="0" i="0" u="none" strike="noStrike" kern="1200" cap="none" spc="0" normalizeH="0" baseline="-25000" noProof="0" dirty="0">
                <a:ln w="0"/>
                <a:gradFill>
                  <a:gsLst>
                    <a:gs pos="0">
                      <a:srgbClr val="4BACC6">
                        <a:lumMod val="50000"/>
                      </a:srgbClr>
                    </a:gs>
                    <a:gs pos="50000">
                      <a:srgbClr val="4BACC6"/>
                    </a:gs>
                    <a:gs pos="100000">
                      <a:srgbClr val="4BACC6">
                        <a:lumMod val="60000"/>
                        <a:lumOff val="40000"/>
                      </a:srgbClr>
                    </a:gs>
                  </a:gsLst>
                  <a:lin ang="5400000"/>
                </a:gradFill>
                <a:effectLst>
                  <a:reflection blurRad="6350" stA="53000" endA="300" endPos="35500" dir="5400000" sy="-90000" algn="bl" rotWithShape="0"/>
                </a:effectLst>
                <a:uLnTx/>
                <a:uFillTx/>
                <a:latin typeface="Times New Roman" panose="02020603050405020304" pitchFamily="18" charset="0"/>
                <a:ea typeface="宋体" panose="02010600030101010101" pitchFamily="2" charset="-122"/>
                <a:cs typeface="Arial" panose="020B0604020202020204" pitchFamily="34" charset="0"/>
              </a:rPr>
              <a:t>EBSCO</a:t>
            </a:r>
            <a:r>
              <a:rPr kumimoji="0" lang="zh-CN" altLang="en-US" sz="3000" b="0" i="0" u="none" strike="noStrike" kern="1200" cap="none" spc="0" normalizeH="0" baseline="-25000" noProof="0" dirty="0">
                <a:ln w="0"/>
                <a:gradFill>
                  <a:gsLst>
                    <a:gs pos="0">
                      <a:srgbClr val="4BACC6">
                        <a:lumMod val="50000"/>
                      </a:srgbClr>
                    </a:gs>
                    <a:gs pos="50000">
                      <a:srgbClr val="4BACC6"/>
                    </a:gs>
                    <a:gs pos="100000">
                      <a:srgbClr val="4BACC6">
                        <a:lumMod val="60000"/>
                        <a:lumOff val="40000"/>
                      </a:srgbClr>
                    </a:gs>
                  </a:gsLst>
                  <a:lin ang="5400000"/>
                </a:gradFill>
                <a:effectLst>
                  <a:reflection blurRad="6350" stA="53000" endA="300" endPos="35500" dir="5400000" sy="-90000" algn="bl" rotWithShape="0"/>
                </a:effectLst>
                <a:uLnTx/>
                <a:uFillTx/>
                <a:latin typeface="Times New Roman" panose="02020603050405020304" pitchFamily="18" charset="0"/>
                <a:ea typeface="宋体" panose="02010600030101010101" pitchFamily="2" charset="-122"/>
                <a:cs typeface="Arial" panose="020B0604020202020204" pitchFamily="34" charset="0"/>
              </a:rPr>
              <a:t>陪伴，论文路上不孤单。</a:t>
            </a:r>
          </a:p>
        </p:txBody>
      </p:sp>
      <p:sp>
        <p:nvSpPr>
          <p:cNvPr id="6" name="Rectangle 5">
            <a:extLst>
              <a:ext uri="{FF2B5EF4-FFF2-40B4-BE49-F238E27FC236}">
                <a16:creationId xmlns:a16="http://schemas.microsoft.com/office/drawing/2014/main" id="{2B4A2160-541B-43DE-A037-456E2830FD18}"/>
              </a:ext>
            </a:extLst>
          </p:cNvPr>
          <p:cNvSpPr/>
          <p:nvPr/>
        </p:nvSpPr>
        <p:spPr>
          <a:xfrm>
            <a:off x="2057401" y="1128713"/>
            <a:ext cx="8004175" cy="520700"/>
          </a:xfrm>
          <a:prstGeom prst="rect">
            <a:avLst/>
          </a:prstGeom>
          <a:noFill/>
        </p:spPr>
        <p:txBody>
          <a:bodyPr wrap="none" lIns="68580" tIns="34290" rIns="68580" bIns="3429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4400" b="0" i="0" u="none" strike="noStrike" kern="1200" cap="none" spc="0" normalizeH="0" baseline="-25000" noProof="0" dirty="0">
                <a:ln w="0"/>
                <a:solidFill>
                  <a:srgbClr val="4F81BD"/>
                </a:solidFill>
                <a:effectLst>
                  <a:outerShdw blurRad="38100" dist="25400" dir="5400000" algn="ctr" rotWithShape="0">
                    <a:srgbClr val="6E747A">
                      <a:alpha val="43000"/>
                    </a:srgbClr>
                  </a:outerShdw>
                </a:effectLst>
                <a:uLnTx/>
                <a:uFillTx/>
                <a:latin typeface="Times New Roman" panose="02020603050405020304" pitchFamily="18" charset="0"/>
                <a:ea typeface="宋体" panose="02010600030101010101" pitchFamily="2" charset="-122"/>
                <a:cs typeface="Arial" panose="020B0604020202020204" pitchFamily="34" charset="0"/>
              </a:rPr>
              <a:t>第二部分：</a:t>
            </a:r>
            <a:r>
              <a:rPr kumimoji="0" lang="en-US" altLang="zh-CN" sz="4400" b="0" i="0" u="none" strike="noStrike" kern="1200" cap="none" spc="0" normalizeH="0" baseline="-25000" noProof="0" dirty="0">
                <a:ln w="0"/>
                <a:solidFill>
                  <a:srgbClr val="4F81BD"/>
                </a:solidFill>
                <a:effectLst>
                  <a:outerShdw blurRad="38100" dist="25400" dir="5400000" algn="ctr" rotWithShape="0">
                    <a:srgbClr val="6E747A">
                      <a:alpha val="43000"/>
                    </a:srgbClr>
                  </a:outerShdw>
                </a:effectLst>
                <a:uLnTx/>
                <a:uFillTx/>
                <a:latin typeface="Times New Roman" panose="02020603050405020304" pitchFamily="18" charset="0"/>
                <a:ea typeface="宋体" panose="02010600030101010101" pitchFamily="2" charset="-122"/>
                <a:cs typeface="Arial" panose="020B0604020202020204" pitchFamily="34" charset="0"/>
              </a:rPr>
              <a:t>EBSCOhost</a:t>
            </a:r>
            <a:r>
              <a:rPr kumimoji="0" lang="zh-CN" altLang="en-US" sz="4400" b="0" i="0" u="none" strike="noStrike" kern="1200" cap="none" spc="0" normalizeH="0" baseline="-25000" noProof="0" dirty="0">
                <a:ln w="0"/>
                <a:solidFill>
                  <a:srgbClr val="4F81BD"/>
                </a:solidFill>
                <a:effectLst>
                  <a:outerShdw blurRad="38100" dist="25400" dir="5400000" algn="ctr" rotWithShape="0">
                    <a:srgbClr val="6E747A">
                      <a:alpha val="43000"/>
                    </a:srgbClr>
                  </a:outerShdw>
                </a:effectLst>
                <a:uLnTx/>
                <a:uFillTx/>
                <a:latin typeface="Times New Roman" panose="02020603050405020304" pitchFamily="18" charset="0"/>
                <a:ea typeface="宋体" panose="02010600030101010101" pitchFamily="2" charset="-122"/>
                <a:cs typeface="Arial" panose="020B0604020202020204" pitchFamily="34" charset="0"/>
              </a:rPr>
              <a:t>如何助力您的科学研究？</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a:extLst>
              <a:ext uri="{FF2B5EF4-FFF2-40B4-BE49-F238E27FC236}">
                <a16:creationId xmlns:a16="http://schemas.microsoft.com/office/drawing/2014/main" id="{46D3DB66-F33F-44F3-BFC4-EB567D09CA8B}"/>
              </a:ext>
            </a:extLst>
          </p:cNvPr>
          <p:cNvSpPr>
            <a:spLocks noGrp="1" noChangeArrowheads="1"/>
          </p:cNvSpPr>
          <p:nvPr>
            <p:ph type="title"/>
          </p:nvPr>
        </p:nvSpPr>
        <p:spPr/>
        <p:txBody>
          <a:bodyPr/>
          <a:lstStyle/>
          <a:p>
            <a:r>
              <a:rPr lang="zh-CN" altLang="en-US">
                <a:ea typeface="宋体" panose="02010600030101010101" pitchFamily="2" charset="-122"/>
              </a:rPr>
              <a:t>找文献</a:t>
            </a:r>
            <a:r>
              <a:rPr lang="en-US" altLang="zh-CN">
                <a:ea typeface="宋体" panose="02010600030101010101" pitchFamily="2" charset="-122"/>
              </a:rPr>
              <a:t>——</a:t>
            </a:r>
            <a:r>
              <a:rPr lang="zh-CN" altLang="en-US">
                <a:ea typeface="宋体" panose="02010600030101010101" pitchFamily="2" charset="-122"/>
              </a:rPr>
              <a:t>检索方法</a:t>
            </a:r>
          </a:p>
        </p:txBody>
      </p:sp>
      <p:sp>
        <p:nvSpPr>
          <p:cNvPr id="153603" name="Content Placeholder 2">
            <a:extLst>
              <a:ext uri="{FF2B5EF4-FFF2-40B4-BE49-F238E27FC236}">
                <a16:creationId xmlns:a16="http://schemas.microsoft.com/office/drawing/2014/main" id="{EA2ECDD4-4BAA-434E-89D1-35A41919FA73}"/>
              </a:ext>
            </a:extLst>
          </p:cNvPr>
          <p:cNvSpPr>
            <a:spLocks noGrp="1" noChangeArrowheads="1"/>
          </p:cNvSpPr>
          <p:nvPr>
            <p:ph idx="1"/>
          </p:nvPr>
        </p:nvSpPr>
        <p:spPr bwMode="auto">
          <a:xfrm>
            <a:off x="4114800" y="1828800"/>
            <a:ext cx="3200400" cy="3505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zh-CN" altLang="en-US" b="1" dirty="0">
                <a:ea typeface="宋体" panose="02010600030101010101" pitchFamily="2" charset="-122"/>
              </a:rPr>
              <a:t>检索文章</a:t>
            </a:r>
            <a:endParaRPr lang="en-US" altLang="zh-CN" b="1" dirty="0">
              <a:ea typeface="宋体" panose="02010600030101010101" pitchFamily="2" charset="-122"/>
            </a:endParaRPr>
          </a:p>
          <a:p>
            <a:pPr marL="0" indent="0"/>
            <a:r>
              <a:rPr lang="zh-CN" altLang="en-US" dirty="0">
                <a:ea typeface="宋体" panose="02010600030101010101" pitchFamily="2" charset="-122"/>
              </a:rPr>
              <a:t>高级检索</a:t>
            </a:r>
            <a:r>
              <a:rPr lang="en-US" altLang="zh-CN" dirty="0">
                <a:ea typeface="宋体" panose="02010600030101010101" pitchFamily="2" charset="-122"/>
              </a:rPr>
              <a:t>——</a:t>
            </a:r>
            <a:r>
              <a:rPr lang="zh-CN" altLang="en-US" dirty="0">
                <a:ea typeface="宋体" panose="02010600030101010101" pitchFamily="2" charset="-122"/>
              </a:rPr>
              <a:t>检索选项</a:t>
            </a:r>
            <a:endParaRPr lang="en-US" altLang="zh-CN" dirty="0">
              <a:ea typeface="宋体" panose="02010600030101010101" pitchFamily="2" charset="-122"/>
            </a:endParaRPr>
          </a:p>
          <a:p>
            <a:pPr marL="0" indent="0"/>
            <a:r>
              <a:rPr lang="zh-CN" altLang="en-US" dirty="0">
                <a:ea typeface="宋体" panose="02010600030101010101" pitchFamily="2" charset="-122"/>
              </a:rPr>
              <a:t>关键词检索</a:t>
            </a:r>
            <a:endParaRPr lang="en-US" altLang="zh-CN" dirty="0">
              <a:ea typeface="宋体" panose="02010600030101010101" pitchFamily="2" charset="-122"/>
            </a:endParaRPr>
          </a:p>
          <a:p>
            <a:pPr marL="0" indent="0">
              <a:buNone/>
            </a:pPr>
            <a:r>
              <a:rPr lang="zh-CN" altLang="en-US" b="1" dirty="0">
                <a:ea typeface="宋体" panose="02010600030101010101" pitchFamily="2" charset="-122"/>
              </a:rPr>
              <a:t>检索整刊</a:t>
            </a:r>
            <a:endParaRPr lang="en-US" altLang="zh-CN" b="1" dirty="0">
              <a:ea typeface="宋体" panose="02010600030101010101" pitchFamily="2" charset="-122"/>
            </a:endParaRPr>
          </a:p>
          <a:p>
            <a:pPr marL="0" indent="0"/>
            <a:r>
              <a:rPr lang="zh-CN" altLang="en-US" dirty="0">
                <a:ea typeface="宋体" panose="02010600030101010101" pitchFamily="2" charset="-122"/>
              </a:rPr>
              <a:t>出版物</a:t>
            </a:r>
            <a:endParaRPr lang="en-US" altLang="zh-CN" dirty="0">
              <a:ea typeface="宋体" panose="02010600030101010101" pitchFamily="2" charset="-122"/>
            </a:endParaRPr>
          </a:p>
          <a:p>
            <a:pPr marL="0" indent="0"/>
            <a:endParaRPr lang="zh-CN" altLang="en-US" dirty="0">
              <a:ea typeface="宋体" panose="02010600030101010101" pitchFamily="2" charset="-122"/>
            </a:endParaRP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itle 1">
            <a:extLst>
              <a:ext uri="{FF2B5EF4-FFF2-40B4-BE49-F238E27FC236}">
                <a16:creationId xmlns:a16="http://schemas.microsoft.com/office/drawing/2014/main" id="{135C9F7F-0C24-4D98-9683-3AAD80EF42A9}"/>
              </a:ext>
            </a:extLst>
          </p:cNvPr>
          <p:cNvSpPr>
            <a:spLocks noGrp="1" noChangeArrowheads="1"/>
          </p:cNvSpPr>
          <p:nvPr>
            <p:ph type="title"/>
          </p:nvPr>
        </p:nvSpPr>
        <p:spPr>
          <a:xfrm>
            <a:off x="1530350" y="1544638"/>
            <a:ext cx="9144000" cy="762000"/>
          </a:xfrm>
        </p:spPr>
        <p:txBody>
          <a:bodyPr/>
          <a:lstStyle/>
          <a:p>
            <a:r>
              <a:rPr lang="zh-CN" altLang="en-US">
                <a:ea typeface="宋体" panose="02010600030101010101" pitchFamily="2" charset="-122"/>
              </a:rPr>
              <a:t>检索技巧</a:t>
            </a:r>
          </a:p>
        </p:txBody>
      </p:sp>
      <p:sp>
        <p:nvSpPr>
          <p:cNvPr id="3" name="Title 1">
            <a:extLst>
              <a:ext uri="{FF2B5EF4-FFF2-40B4-BE49-F238E27FC236}">
                <a16:creationId xmlns:a16="http://schemas.microsoft.com/office/drawing/2014/main" id="{9D1930B0-0072-4C52-BBDD-C2CF0DF12ACA}"/>
              </a:ext>
            </a:extLst>
          </p:cNvPr>
          <p:cNvSpPr txBox="1">
            <a:spLocks noChangeArrowheads="1"/>
          </p:cNvSpPr>
          <p:nvPr/>
        </p:nvSpPr>
        <p:spPr bwMode="auto">
          <a:xfrm>
            <a:off x="1981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3600">
                <a:solidFill>
                  <a:srgbClr val="376092"/>
                </a:solidFill>
                <a:latin typeface="Georgia" pitchFamily="18" charset="0"/>
                <a:ea typeface="+mj-ea"/>
                <a:cs typeface="+mj-cs"/>
              </a:defRPr>
            </a:lvl1pPr>
            <a:lvl2pPr algn="ctr" rtl="0" eaLnBrk="0" fontAlgn="base" hangingPunct="0">
              <a:spcBef>
                <a:spcPct val="0"/>
              </a:spcBef>
              <a:spcAft>
                <a:spcPct val="0"/>
              </a:spcAft>
              <a:defRPr sz="3600">
                <a:solidFill>
                  <a:srgbClr val="376092"/>
                </a:solidFill>
                <a:latin typeface="Georgia" pitchFamily="18" charset="0"/>
              </a:defRPr>
            </a:lvl2pPr>
            <a:lvl3pPr algn="ctr" rtl="0" eaLnBrk="0" fontAlgn="base" hangingPunct="0">
              <a:spcBef>
                <a:spcPct val="0"/>
              </a:spcBef>
              <a:spcAft>
                <a:spcPct val="0"/>
              </a:spcAft>
              <a:defRPr sz="3600">
                <a:solidFill>
                  <a:srgbClr val="376092"/>
                </a:solidFill>
                <a:latin typeface="Georgia" pitchFamily="18" charset="0"/>
              </a:defRPr>
            </a:lvl3pPr>
            <a:lvl4pPr algn="ctr" rtl="0" eaLnBrk="0" fontAlgn="base" hangingPunct="0">
              <a:spcBef>
                <a:spcPct val="0"/>
              </a:spcBef>
              <a:spcAft>
                <a:spcPct val="0"/>
              </a:spcAft>
              <a:defRPr sz="3600">
                <a:solidFill>
                  <a:srgbClr val="376092"/>
                </a:solidFill>
                <a:latin typeface="Georgia" pitchFamily="18" charset="0"/>
              </a:defRPr>
            </a:lvl4pPr>
            <a:lvl5pPr algn="ctr" rtl="0" eaLnBrk="0" fontAlgn="base" hangingPunct="0">
              <a:spcBef>
                <a:spcPct val="0"/>
              </a:spcBef>
              <a:spcAft>
                <a:spcPct val="0"/>
              </a:spcAft>
              <a:defRPr sz="3600">
                <a:solidFill>
                  <a:srgbClr val="376092"/>
                </a:solidFill>
                <a:latin typeface="Georgia" pitchFamily="18" charset="0"/>
              </a:defRPr>
            </a:lvl5pPr>
            <a:lvl6pPr marL="457200" algn="ctr" rtl="0" fontAlgn="base">
              <a:spcBef>
                <a:spcPct val="0"/>
              </a:spcBef>
              <a:spcAft>
                <a:spcPct val="0"/>
              </a:spcAft>
              <a:defRPr sz="2100" b="1">
                <a:solidFill>
                  <a:schemeClr val="tx2"/>
                </a:solidFill>
                <a:latin typeface="Arial" charset="0"/>
              </a:defRPr>
            </a:lvl6pPr>
            <a:lvl7pPr marL="914400" algn="ctr" rtl="0" fontAlgn="base">
              <a:spcBef>
                <a:spcPct val="0"/>
              </a:spcBef>
              <a:spcAft>
                <a:spcPct val="0"/>
              </a:spcAft>
              <a:defRPr sz="2100" b="1">
                <a:solidFill>
                  <a:schemeClr val="tx2"/>
                </a:solidFill>
                <a:latin typeface="Arial" charset="0"/>
              </a:defRPr>
            </a:lvl7pPr>
            <a:lvl8pPr marL="1371600" algn="ctr" rtl="0" fontAlgn="base">
              <a:spcBef>
                <a:spcPct val="0"/>
              </a:spcBef>
              <a:spcAft>
                <a:spcPct val="0"/>
              </a:spcAft>
              <a:defRPr sz="2100" b="1">
                <a:solidFill>
                  <a:schemeClr val="tx2"/>
                </a:solidFill>
                <a:latin typeface="Arial" charset="0"/>
              </a:defRPr>
            </a:lvl8pPr>
            <a:lvl9pPr marL="1828800" algn="ctr" rtl="0" fontAlgn="base">
              <a:spcBef>
                <a:spcPct val="0"/>
              </a:spcBef>
              <a:spcAft>
                <a:spcPct val="0"/>
              </a:spcAft>
              <a:defRPr sz="2100" b="1">
                <a:solidFill>
                  <a:schemeClr val="tx2"/>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3600" b="0" i="0" u="none" strike="noStrike" kern="0" cap="none" spc="0" normalizeH="0" baseline="0" noProof="0">
                <a:ln>
                  <a:noFill/>
                </a:ln>
                <a:solidFill>
                  <a:srgbClr val="376092"/>
                </a:solidFill>
                <a:effectLst/>
                <a:uLnTx/>
                <a:uFillTx/>
                <a:latin typeface="Georgia" pitchFamily="18" charset="0"/>
                <a:ea typeface="等线 Light" panose="02010600030101010101" pitchFamily="2" charset="-122"/>
                <a:cs typeface="+mj-cs"/>
              </a:rPr>
              <a:t>检索举例：新冠病毒对经济的影响</a:t>
            </a:r>
          </a:p>
        </p:txBody>
      </p:sp>
      <p:sp>
        <p:nvSpPr>
          <p:cNvPr id="165892" name="Content Placeholder 2">
            <a:extLst>
              <a:ext uri="{FF2B5EF4-FFF2-40B4-BE49-F238E27FC236}">
                <a16:creationId xmlns:a16="http://schemas.microsoft.com/office/drawing/2014/main" id="{2B6A163C-4AD3-4CA3-A044-B8382EC84809}"/>
              </a:ext>
            </a:extLst>
          </p:cNvPr>
          <p:cNvSpPr>
            <a:spLocks noGrp="1" noChangeArrowheads="1"/>
          </p:cNvSpPr>
          <p:nvPr>
            <p:ph idx="1"/>
          </p:nvPr>
        </p:nvSpPr>
        <p:spPr bwMode="auto">
          <a:xfrm>
            <a:off x="1981200" y="2438400"/>
            <a:ext cx="8229600" cy="2209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zh-CN" dirty="0">
              <a:ea typeface="宋体" panose="02010600030101010101" pitchFamily="2" charset="-122"/>
            </a:endParaRPr>
          </a:p>
          <a:p>
            <a:r>
              <a:rPr lang="en-US" altLang="zh-CN" dirty="0">
                <a:ea typeface="宋体" panose="02010600030101010101" pitchFamily="2" charset="-122"/>
              </a:rPr>
              <a:t>2019-nCoV or COVID-19</a:t>
            </a:r>
          </a:p>
          <a:p>
            <a:r>
              <a:rPr lang="en-US" altLang="zh-CN" dirty="0">
                <a:ea typeface="宋体" panose="02010600030101010101" pitchFamily="2" charset="-122"/>
              </a:rPr>
              <a:t>DT 120</a:t>
            </a:r>
            <a:endParaRPr lang="zh-CN" altLang="en-US" dirty="0">
              <a:ea typeface="宋体" panose="02010600030101010101" pitchFamily="2" charset="-122"/>
            </a:endParaRPr>
          </a:p>
          <a:p>
            <a:r>
              <a:rPr lang="zh-CN" altLang="en-US" dirty="0">
                <a:ea typeface="宋体" panose="02010600030101010101" pitchFamily="2" charset="-122"/>
              </a:rPr>
              <a:t>econom* or financ* </a:t>
            </a:r>
            <a:r>
              <a:rPr lang="en-US" altLang="zh-CN" dirty="0">
                <a:ea typeface="宋体" panose="02010600030101010101" pitchFamily="2" charset="-122"/>
              </a:rPr>
              <a:t>or “international trade” </a:t>
            </a:r>
            <a:r>
              <a:rPr lang="zh-CN" altLang="en-US" dirty="0">
                <a:ea typeface="宋体" panose="02010600030101010101" pitchFamily="2" charset="-122"/>
              </a:rPr>
              <a:t>or business or market</a:t>
            </a:r>
            <a:r>
              <a:rPr lang="en-US" altLang="zh-CN" dirty="0" err="1">
                <a:ea typeface="宋体" panose="02010600030101010101" pitchFamily="2" charset="-122"/>
              </a:rPr>
              <a:t>ing</a:t>
            </a:r>
            <a:r>
              <a:rPr lang="zh-CN" altLang="en-US" dirty="0">
                <a:ea typeface="宋体" panose="02010600030101010101" pitchFamily="2" charset="-122"/>
              </a:rPr>
              <a:t> </a:t>
            </a:r>
            <a:r>
              <a:rPr lang="en-US" altLang="zh-CN" dirty="0">
                <a:ea typeface="宋体" panose="02010600030101010101" pitchFamily="2" charset="-122"/>
              </a:rPr>
              <a:t>or commerce</a:t>
            </a:r>
            <a:endParaRPr lang="zh-CN" altLang="en-US" dirty="0">
              <a:ea typeface="宋体" panose="02010600030101010101" pitchFamily="2" charset="-122"/>
            </a:endParaRPr>
          </a:p>
        </p:txBody>
      </p:sp>
      <p:sp>
        <p:nvSpPr>
          <p:cNvPr id="165893" name="Content Placeholder 2">
            <a:extLst>
              <a:ext uri="{FF2B5EF4-FFF2-40B4-BE49-F238E27FC236}">
                <a16:creationId xmlns:a16="http://schemas.microsoft.com/office/drawing/2014/main" id="{80C353C4-E3C1-48C8-A9EB-87CB2ABB8F72}"/>
              </a:ext>
            </a:extLst>
          </p:cNvPr>
          <p:cNvSpPr txBox="1">
            <a:spLocks noChangeArrowheads="1"/>
          </p:cNvSpPr>
          <p:nvPr/>
        </p:nvSpPr>
        <p:spPr bwMode="auto">
          <a:xfrm>
            <a:off x="1987550" y="4911725"/>
            <a:ext cx="822960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57175" indent="-257175" defTabSz="342900">
              <a:defRPr>
                <a:solidFill>
                  <a:schemeClr val="tx1"/>
                </a:solidFill>
                <a:latin typeface="Times New Roman" panose="02020603050405020304" pitchFamily="18" charset="0"/>
                <a:ea typeface="宋体" panose="02010600030101010101" pitchFamily="2" charset="-122"/>
              </a:defRPr>
            </a:lvl1pPr>
            <a:lvl2pPr marL="742950" indent="-285750" defTabSz="342900">
              <a:defRPr>
                <a:solidFill>
                  <a:schemeClr val="tx1"/>
                </a:solidFill>
                <a:latin typeface="Times New Roman" panose="02020603050405020304" pitchFamily="18" charset="0"/>
                <a:ea typeface="宋体" panose="02010600030101010101" pitchFamily="2" charset="-122"/>
              </a:defRPr>
            </a:lvl2pPr>
            <a:lvl3pPr marL="1143000" indent="-228600" defTabSz="342900">
              <a:defRPr>
                <a:solidFill>
                  <a:schemeClr val="tx1"/>
                </a:solidFill>
                <a:latin typeface="Times New Roman" panose="02020603050405020304" pitchFamily="18" charset="0"/>
                <a:ea typeface="宋体" panose="02010600030101010101" pitchFamily="2" charset="-122"/>
              </a:defRPr>
            </a:lvl3pPr>
            <a:lvl4pPr marL="1600200" indent="-228600" defTabSz="342900">
              <a:defRPr>
                <a:solidFill>
                  <a:schemeClr val="tx1"/>
                </a:solidFill>
                <a:latin typeface="Times New Roman" panose="02020603050405020304" pitchFamily="18" charset="0"/>
                <a:ea typeface="宋体" panose="02010600030101010101" pitchFamily="2" charset="-122"/>
              </a:defRPr>
            </a:lvl4pPr>
            <a:lvl5pPr marL="2057400" indent="-228600" defTabSz="342900">
              <a:defRPr>
                <a:solidFill>
                  <a:schemeClr val="tx1"/>
                </a:solidFill>
                <a:latin typeface="Times New Roman" panose="02020603050405020304" pitchFamily="18" charset="0"/>
                <a:ea typeface="宋体" panose="02010600030101010101" pitchFamily="2" charset="-122"/>
              </a:defRPr>
            </a:lvl5pPr>
            <a:lvl6pPr marL="2514600" indent="-228600" defTabSz="3429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6pPr>
            <a:lvl7pPr marL="2971800" indent="-228600" defTabSz="3429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7pPr>
            <a:lvl8pPr marL="3429000" indent="-228600" defTabSz="3429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8pPr>
            <a:lvl9pPr marL="3886200" indent="-228600" defTabSz="3429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9pPr>
          </a:lstStyle>
          <a:p>
            <a:pPr marL="257175" marR="0" lvl="0" indent="-257175" algn="l" defTabSz="3429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zh-CN" altLang="en-US" sz="24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rPr>
              <a:t>问题：</a:t>
            </a:r>
            <a:r>
              <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rPr>
              <a:t>*和“”的用途？</a:t>
            </a:r>
            <a:endParaRPr kumimoji="0" lang="en-US" altLang="zh-CN"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
</file>

<file path=ppt/theme/theme1.xml><?xml version="1.0" encoding="utf-8"?>
<a:theme xmlns:a="http://schemas.openxmlformats.org/drawingml/2006/main" name="1_EBSCO General - Body">
  <a:themeElements>
    <a:clrScheme name="EBSCO General">
      <a:dk1>
        <a:sysClr val="windowText" lastClr="000000"/>
      </a:dk1>
      <a:lt1>
        <a:sysClr val="window" lastClr="FFFFFF"/>
      </a:lt1>
      <a:dk2>
        <a:srgbClr val="454545"/>
      </a:dk2>
      <a:lt2>
        <a:srgbClr val="E7E6E6"/>
      </a:lt2>
      <a:accent1>
        <a:srgbClr val="002F56"/>
      </a:accent1>
      <a:accent2>
        <a:srgbClr val="3E75CF"/>
      </a:accent2>
      <a:accent3>
        <a:srgbClr val="2F9A41"/>
      </a:accent3>
      <a:accent4>
        <a:srgbClr val="DF5B57"/>
      </a:accent4>
      <a:accent5>
        <a:srgbClr val="FCB83E"/>
      </a:accent5>
      <a:accent6>
        <a:srgbClr val="8A8A8A"/>
      </a:accent6>
      <a:hlink>
        <a:srgbClr val="0563C1"/>
      </a:hlink>
      <a:folHlink>
        <a:srgbClr val="954F72"/>
      </a:folHlink>
    </a:clrScheme>
    <a:fontScheme name="EBSCO General">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50000">
              <a:srgbClr val="10387A"/>
            </a:gs>
            <a:gs pos="50000">
              <a:schemeClr val="accent1"/>
            </a:gs>
          </a:gsLst>
          <a:lin ang="14100000" scaled="0"/>
        </a:gradFill>
        <a:ln>
          <a:noFill/>
        </a:ln>
      </a:spPr>
      <a:bodyPr rtlCol="0" anchor="ctr"/>
      <a:lstStyle>
        <a:defPPr algn="ctr">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bg1">
              <a:lumMod val="50000"/>
            </a:schemeClr>
          </a:solidFill>
          <a:roun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BSCO 2015 Theme v2" id="{2975043A-C95F-4D9D-8966-BD2F9103FC35}" vid="{A25642F3-7D27-431F-B3B7-742F97631E52}"/>
    </a:ext>
  </a:extLst>
</a:theme>
</file>

<file path=ppt/theme/theme10.xml><?xml version="1.0" encoding="utf-8"?>
<a:theme xmlns:a="http://schemas.openxmlformats.org/drawingml/2006/main" name="6_EBSCO General - Body">
  <a:themeElements>
    <a:clrScheme name="EBSCO General">
      <a:dk1>
        <a:sysClr val="windowText" lastClr="000000"/>
      </a:dk1>
      <a:lt1>
        <a:sysClr val="window" lastClr="FFFFFF"/>
      </a:lt1>
      <a:dk2>
        <a:srgbClr val="454545"/>
      </a:dk2>
      <a:lt2>
        <a:srgbClr val="E7E6E6"/>
      </a:lt2>
      <a:accent1>
        <a:srgbClr val="002F56"/>
      </a:accent1>
      <a:accent2>
        <a:srgbClr val="3E75CF"/>
      </a:accent2>
      <a:accent3>
        <a:srgbClr val="2F9A41"/>
      </a:accent3>
      <a:accent4>
        <a:srgbClr val="DF5B57"/>
      </a:accent4>
      <a:accent5>
        <a:srgbClr val="FCB83E"/>
      </a:accent5>
      <a:accent6>
        <a:srgbClr val="8A8A8A"/>
      </a:accent6>
      <a:hlink>
        <a:srgbClr val="0563C1"/>
      </a:hlink>
      <a:folHlink>
        <a:srgbClr val="954F72"/>
      </a:folHlink>
    </a:clrScheme>
    <a:fontScheme name="EBSCO General">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50000">
              <a:srgbClr val="10387A"/>
            </a:gs>
            <a:gs pos="50000">
              <a:schemeClr val="accent1"/>
            </a:gs>
          </a:gsLst>
          <a:lin ang="14100000" scaled="0"/>
        </a:gradFill>
        <a:ln>
          <a:noFill/>
        </a:ln>
      </a:spPr>
      <a:bodyPr rtlCol="0" anchor="ctr"/>
      <a:lstStyle>
        <a:defPPr algn="ctr">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bg1">
              <a:lumMod val="50000"/>
            </a:schemeClr>
          </a:solidFill>
          <a:roun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BSCO 2015 Theme v2" id="{2975043A-C95F-4D9D-8966-BD2F9103FC35}" vid="{A25642F3-7D27-431F-B3B7-742F97631E52}"/>
    </a:ext>
  </a:extLst>
</a:theme>
</file>

<file path=ppt/theme/theme11.xml><?xml version="1.0" encoding="utf-8"?>
<a:theme xmlns:a="http://schemas.openxmlformats.org/drawingml/2006/main" name="7_EBSCO General - Body">
  <a:themeElements>
    <a:clrScheme name="Custom 3">
      <a:dk1>
        <a:srgbClr val="000000"/>
      </a:dk1>
      <a:lt1>
        <a:srgbClr val="FFFFFF"/>
      </a:lt1>
      <a:dk2>
        <a:srgbClr val="454545"/>
      </a:dk2>
      <a:lt2>
        <a:srgbClr val="E7E6E6"/>
      </a:lt2>
      <a:accent1>
        <a:srgbClr val="002F56"/>
      </a:accent1>
      <a:accent2>
        <a:srgbClr val="3E75CF"/>
      </a:accent2>
      <a:accent3>
        <a:srgbClr val="007693"/>
      </a:accent3>
      <a:accent4>
        <a:srgbClr val="B31782"/>
      </a:accent4>
      <a:accent5>
        <a:srgbClr val="F78B1E"/>
      </a:accent5>
      <a:accent6>
        <a:srgbClr val="8A8A8A"/>
      </a:accent6>
      <a:hlink>
        <a:srgbClr val="0563C1"/>
      </a:hlink>
      <a:folHlink>
        <a:srgbClr val="954F72"/>
      </a:folHlink>
    </a:clrScheme>
    <a:fontScheme name="EBSCO General">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bg1">
              <a:lumMod val="50000"/>
            </a:schemeClr>
          </a:solidFill>
          <a:roun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BSCO 2015 Theme v2" id="{2975043A-C95F-4D9D-8966-BD2F9103FC35}" vid="{A25642F3-7D27-431F-B3B7-742F97631E52}"/>
    </a:ext>
  </a:extLst>
</a:theme>
</file>

<file path=ppt/theme/theme1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EBSCO General - Body">
  <a:themeElements>
    <a:clrScheme name="EBSCO General">
      <a:dk1>
        <a:sysClr val="windowText" lastClr="000000"/>
      </a:dk1>
      <a:lt1>
        <a:sysClr val="window" lastClr="FFFFFF"/>
      </a:lt1>
      <a:dk2>
        <a:srgbClr val="454545"/>
      </a:dk2>
      <a:lt2>
        <a:srgbClr val="E7E6E6"/>
      </a:lt2>
      <a:accent1>
        <a:srgbClr val="002F56"/>
      </a:accent1>
      <a:accent2>
        <a:srgbClr val="3E75CF"/>
      </a:accent2>
      <a:accent3>
        <a:srgbClr val="2F9A41"/>
      </a:accent3>
      <a:accent4>
        <a:srgbClr val="DF5B57"/>
      </a:accent4>
      <a:accent5>
        <a:srgbClr val="FCB83E"/>
      </a:accent5>
      <a:accent6>
        <a:srgbClr val="8A8A8A"/>
      </a:accent6>
      <a:hlink>
        <a:srgbClr val="0563C1"/>
      </a:hlink>
      <a:folHlink>
        <a:srgbClr val="954F72"/>
      </a:folHlink>
    </a:clrScheme>
    <a:fontScheme name="EBSCO General">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50000">
              <a:srgbClr val="10387A"/>
            </a:gs>
            <a:gs pos="50000">
              <a:schemeClr val="accent1"/>
            </a:gs>
          </a:gsLst>
          <a:lin ang="14100000" scaled="0"/>
        </a:gradFill>
        <a:ln>
          <a:noFill/>
        </a:ln>
      </a:spPr>
      <a:bodyPr rtlCol="0" anchor="ctr"/>
      <a:lstStyle>
        <a:defPPr algn="ctr">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bg1">
              <a:lumMod val="50000"/>
            </a:schemeClr>
          </a:solidFill>
          <a:roun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BSCO 2015 Theme v2" id="{2975043A-C95F-4D9D-8966-BD2F9103FC35}" vid="{A25642F3-7D27-431F-B3B7-742F97631E52}"/>
    </a:ext>
  </a:extLst>
</a:theme>
</file>

<file path=ppt/theme/theme3.xml><?xml version="1.0" encoding="utf-8"?>
<a:theme xmlns:a="http://schemas.openxmlformats.org/drawingml/2006/main" name="3_EBSCO General - Body">
  <a:themeElements>
    <a:clrScheme name="Custom 3">
      <a:dk1>
        <a:srgbClr val="000000"/>
      </a:dk1>
      <a:lt1>
        <a:srgbClr val="FFFFFF"/>
      </a:lt1>
      <a:dk2>
        <a:srgbClr val="454545"/>
      </a:dk2>
      <a:lt2>
        <a:srgbClr val="E7E6E6"/>
      </a:lt2>
      <a:accent1>
        <a:srgbClr val="002F56"/>
      </a:accent1>
      <a:accent2>
        <a:srgbClr val="3E75CF"/>
      </a:accent2>
      <a:accent3>
        <a:srgbClr val="007693"/>
      </a:accent3>
      <a:accent4>
        <a:srgbClr val="B31782"/>
      </a:accent4>
      <a:accent5>
        <a:srgbClr val="F78B1E"/>
      </a:accent5>
      <a:accent6>
        <a:srgbClr val="8A8A8A"/>
      </a:accent6>
      <a:hlink>
        <a:srgbClr val="0563C1"/>
      </a:hlink>
      <a:folHlink>
        <a:srgbClr val="954F72"/>
      </a:folHlink>
    </a:clrScheme>
    <a:fontScheme name="EBSCO General">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50000">
              <a:srgbClr val="10387A"/>
            </a:gs>
            <a:gs pos="50000">
              <a:schemeClr val="accent1"/>
            </a:gs>
          </a:gsLst>
          <a:lin ang="14100000" scaled="0"/>
        </a:gradFill>
        <a:ln>
          <a:noFill/>
        </a:ln>
      </a:spPr>
      <a:bodyPr rtlCol="0" anchor="ctr"/>
      <a:lstStyle>
        <a:defPPr algn="ctr">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bg1">
              <a:lumMod val="50000"/>
            </a:schemeClr>
          </a:solidFill>
          <a:roun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BSCO 2015 Theme v2" id="{2975043A-C95F-4D9D-8966-BD2F9103FC35}" vid="{A25642F3-7D27-431F-B3B7-742F97631E52}"/>
    </a:ext>
  </a:extLst>
</a:theme>
</file>

<file path=ppt/theme/theme4.xml><?xml version="1.0" encoding="utf-8"?>
<a:theme xmlns:a="http://schemas.openxmlformats.org/drawingml/2006/main" name="4_EBSCO General - Body">
  <a:themeElements>
    <a:clrScheme name="EBSCO General">
      <a:dk1>
        <a:sysClr val="windowText" lastClr="000000"/>
      </a:dk1>
      <a:lt1>
        <a:sysClr val="window" lastClr="FFFFFF"/>
      </a:lt1>
      <a:dk2>
        <a:srgbClr val="454545"/>
      </a:dk2>
      <a:lt2>
        <a:srgbClr val="E7E6E6"/>
      </a:lt2>
      <a:accent1>
        <a:srgbClr val="002F56"/>
      </a:accent1>
      <a:accent2>
        <a:srgbClr val="3E75CF"/>
      </a:accent2>
      <a:accent3>
        <a:srgbClr val="2F9A41"/>
      </a:accent3>
      <a:accent4>
        <a:srgbClr val="DF5B57"/>
      </a:accent4>
      <a:accent5>
        <a:srgbClr val="FCB83E"/>
      </a:accent5>
      <a:accent6>
        <a:srgbClr val="8A8A8A"/>
      </a:accent6>
      <a:hlink>
        <a:srgbClr val="0563C1"/>
      </a:hlink>
      <a:folHlink>
        <a:srgbClr val="954F72"/>
      </a:folHlink>
    </a:clrScheme>
    <a:fontScheme name="EBSCO General">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50000">
              <a:srgbClr val="10387A"/>
            </a:gs>
            <a:gs pos="50000">
              <a:schemeClr val="accent1"/>
            </a:gs>
          </a:gsLst>
          <a:lin ang="14100000" scaled="0"/>
        </a:gradFill>
        <a:ln>
          <a:noFill/>
        </a:ln>
      </a:spPr>
      <a:bodyPr rtlCol="0" anchor="ctr"/>
      <a:lstStyle>
        <a:defPPr algn="ctr">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bg1">
              <a:lumMod val="50000"/>
            </a:schemeClr>
          </a:solidFill>
          <a:roun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BSCO 2015 Theme v2" id="{2975043A-C95F-4D9D-8966-BD2F9103FC35}" vid="{A25642F3-7D27-431F-B3B7-742F97631E52}"/>
    </a:ext>
  </a:extLst>
</a:theme>
</file>

<file path=ppt/theme/theme5.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69696"/>
      </a:hlink>
      <a:folHlink>
        <a:srgbClr val="B2B2B2"/>
      </a:folHlink>
    </a:clrScheme>
    <a:fontScheme name="Default Desig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69696"/>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EBSCO General - Body">
  <a:themeElements>
    <a:clrScheme name="EBSCO General">
      <a:dk1>
        <a:sysClr val="windowText" lastClr="000000"/>
      </a:dk1>
      <a:lt1>
        <a:sysClr val="window" lastClr="FFFFFF"/>
      </a:lt1>
      <a:dk2>
        <a:srgbClr val="454545"/>
      </a:dk2>
      <a:lt2>
        <a:srgbClr val="E7E6E6"/>
      </a:lt2>
      <a:accent1>
        <a:srgbClr val="002F56"/>
      </a:accent1>
      <a:accent2>
        <a:srgbClr val="3E75CF"/>
      </a:accent2>
      <a:accent3>
        <a:srgbClr val="2F9A41"/>
      </a:accent3>
      <a:accent4>
        <a:srgbClr val="DF5B57"/>
      </a:accent4>
      <a:accent5>
        <a:srgbClr val="FCB83E"/>
      </a:accent5>
      <a:accent6>
        <a:srgbClr val="8A8A8A"/>
      </a:accent6>
      <a:hlink>
        <a:srgbClr val="0563C1"/>
      </a:hlink>
      <a:folHlink>
        <a:srgbClr val="954F72"/>
      </a:folHlink>
    </a:clrScheme>
    <a:fontScheme name="EBSCO General">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50000">
              <a:srgbClr val="10387A"/>
            </a:gs>
            <a:gs pos="50000">
              <a:schemeClr val="accent1"/>
            </a:gs>
          </a:gsLst>
          <a:lin ang="14100000" scaled="0"/>
        </a:gradFill>
        <a:ln>
          <a:noFill/>
        </a:ln>
      </a:spPr>
      <a:bodyPr rtlCol="0" anchor="ctr"/>
      <a:lstStyle>
        <a:defPPr algn="ctr">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bg1">
              <a:lumMod val="50000"/>
            </a:schemeClr>
          </a:solidFill>
          <a:roun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BSCO 2015 Theme v2" id="{2975043A-C95F-4D9D-8966-BD2F9103FC35}" vid="{A25642F3-7D27-431F-B3B7-742F97631E52}"/>
    </a:ext>
  </a:ext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1_Default Design">
  <a:themeElements>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69696"/>
      </a:hlink>
      <a:folHlink>
        <a:srgbClr val="B2B2B2"/>
      </a:folHlink>
    </a:clrScheme>
    <a:fontScheme name="Default Desig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69696"/>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1455</TotalTime>
  <Words>2033</Words>
  <Application>Microsoft Office PowerPoint</Application>
  <PresentationFormat>宽屏</PresentationFormat>
  <Paragraphs>170</Paragraphs>
  <Slides>39</Slides>
  <Notes>4</Notes>
  <HiddenSlides>0</HiddenSlides>
  <MMClips>0</MMClips>
  <ScaleCrop>false</ScaleCrop>
  <HeadingPairs>
    <vt:vector size="6" baseType="variant">
      <vt:variant>
        <vt:lpstr>已用的字体</vt:lpstr>
      </vt:variant>
      <vt:variant>
        <vt:i4>10</vt:i4>
      </vt:variant>
      <vt:variant>
        <vt:lpstr>主题</vt:lpstr>
      </vt:variant>
      <vt:variant>
        <vt:i4>11</vt:i4>
      </vt:variant>
      <vt:variant>
        <vt:lpstr>幻灯片标题</vt:lpstr>
      </vt:variant>
      <vt:variant>
        <vt:i4>39</vt:i4>
      </vt:variant>
    </vt:vector>
  </HeadingPairs>
  <TitlesOfParts>
    <vt:vector size="60" baseType="lpstr">
      <vt:lpstr>等线</vt:lpstr>
      <vt:lpstr>等线 Light</vt:lpstr>
      <vt:lpstr>宋体</vt:lpstr>
      <vt:lpstr>Arial</vt:lpstr>
      <vt:lpstr>Arial Narrow</vt:lpstr>
      <vt:lpstr>Calibri</vt:lpstr>
      <vt:lpstr>Georgia</vt:lpstr>
      <vt:lpstr>Times New Roman</vt:lpstr>
      <vt:lpstr>Wingdings</vt:lpstr>
      <vt:lpstr>Wingdings 2</vt:lpstr>
      <vt:lpstr>1_EBSCO General - Body</vt:lpstr>
      <vt:lpstr>2_EBSCO General - Body</vt:lpstr>
      <vt:lpstr>3_EBSCO General - Body</vt:lpstr>
      <vt:lpstr>4_EBSCO General - Body</vt:lpstr>
      <vt:lpstr>Default Design</vt:lpstr>
      <vt:lpstr>5_EBSCO General - Body</vt:lpstr>
      <vt:lpstr>1_Office Theme</vt:lpstr>
      <vt:lpstr>1_Default Design</vt:lpstr>
      <vt:lpstr>2_Office Theme</vt:lpstr>
      <vt:lpstr>6_EBSCO General - Body</vt:lpstr>
      <vt:lpstr>7_EBSCO General - Body</vt:lpstr>
      <vt:lpstr>PowerPoint 演示文稿</vt:lpstr>
      <vt:lpstr>课程内容</vt:lpstr>
      <vt:lpstr>PowerPoint 演示文稿</vt:lpstr>
      <vt:lpstr>PowerPoint 演示文稿</vt:lpstr>
      <vt:lpstr>PowerPoint 演示文稿</vt:lpstr>
      <vt:lpstr>PowerPoint 演示文稿</vt:lpstr>
      <vt:lpstr>PowerPoint 演示文稿</vt:lpstr>
      <vt:lpstr>找文献——检索方法</vt:lpstr>
      <vt:lpstr>检索技巧</vt:lpstr>
      <vt:lpstr>运算符</vt:lpstr>
      <vt:lpstr>通配符</vt:lpstr>
      <vt:lpstr>字段</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如何检索HTML格式文献？</vt:lpstr>
      <vt:lpstr>PowerPoint 演示文稿</vt:lpstr>
      <vt:lpstr>PowerPoint 演示文稿</vt:lpstr>
      <vt:lpstr>PowerPoint 演示文稿</vt:lpstr>
      <vt:lpstr>PowerPoint 演示文稿</vt:lpstr>
      <vt:lpstr>PowerPoint 演示文稿</vt:lpstr>
      <vt:lpstr>存储及共享—文件夹的应用</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第三部分 支持站点及免费教程</vt:lpstr>
      <vt:lpstr>Thank You! 访问更多信息参见http://connect.ebsco.com/  邮箱：cwang@ebsco.com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Chengfang Wang</dc:creator>
  <cp:lastModifiedBy>Mandy Gao</cp:lastModifiedBy>
  <cp:revision>3</cp:revision>
  <dcterms:created xsi:type="dcterms:W3CDTF">2021-01-21T06:08:17Z</dcterms:created>
  <dcterms:modified xsi:type="dcterms:W3CDTF">2023-06-16T02:20:45Z</dcterms:modified>
</cp:coreProperties>
</file>